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theme/theme2.xml" ContentType="application/vnd.openxmlformats-officedocument.theme+xml"/>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lvl1pPr>
    <a:lvl2pPr marL="0" marR="0" indent="4572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lvl2pPr>
    <a:lvl3pPr marL="0" marR="0" indent="9144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lvl3pPr>
    <a:lvl4pPr marL="0" marR="0" indent="13716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lvl4pPr>
    <a:lvl5pPr marL="0" marR="0" indent="18288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lvl5pPr>
    <a:lvl6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lvl6pPr>
    <a:lvl7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lvl7pPr>
    <a:lvl8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lvl8pPr>
    <a:lvl9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143263"/>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chemeClr val="accent1"/>
          </a:solidFill>
        </a:fill>
      </a:tcStyle>
    </a:firstCol>
    <a:lastRow>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381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chemeClr val="accent1"/>
          </a:solidFill>
        </a:fill>
      </a:tcStyle>
    </a:lastRow>
    <a:firstRow>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381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143263"/>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chemeClr val="accent3"/>
          </a:solidFill>
        </a:fill>
      </a:tcStyle>
    </a:firstCol>
    <a:lastRow>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381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chemeClr val="accent3"/>
          </a:solidFill>
        </a:fill>
      </a:tcStyle>
    </a:lastRow>
    <a:firstRow>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381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143263"/>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chemeClr val="accent6"/>
          </a:solidFill>
        </a:fill>
      </a:tcStyle>
    </a:firstCol>
    <a:lastRow>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381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chemeClr val="accent6"/>
          </a:solidFill>
        </a:fill>
      </a:tcStyle>
    </a:lastRow>
    <a:firstRow>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381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14326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A"/>
          </a:solidFill>
        </a:fill>
      </a:tcStyle>
    </a:wholeTbl>
    <a:band2H>
      <a:tcTxStyle b="def" i="def"/>
      <a:tcStyle>
        <a:tcBdr/>
        <a:fill>
          <a:solidFill>
            <a:srgbClr val="EBCD9C"/>
          </a:solidFill>
        </a:fill>
      </a:tcStyle>
    </a:band2H>
    <a:firstCol>
      <a:tcTxStyle b="on" i="off">
        <a:font>
          <a:latin typeface="Gill Sans"/>
          <a:ea typeface="Gill Sans"/>
          <a:cs typeface="Gill Sans"/>
        </a:font>
        <a:srgbClr val="EBCD9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143263"/>
      </a:tcTxStyle>
      <a:tcStyle>
        <a:tcBdr>
          <a:left>
            <a:ln w="12700" cap="flat">
              <a:noFill/>
              <a:miter lim="400000"/>
            </a:ln>
          </a:left>
          <a:right>
            <a:ln w="12700" cap="flat">
              <a:noFill/>
              <a:miter lim="400000"/>
            </a:ln>
          </a:right>
          <a:top>
            <a:ln w="50800" cap="flat">
              <a:solidFill>
                <a:srgbClr val="143263"/>
              </a:solidFill>
              <a:prstDash val="solid"/>
              <a:round/>
            </a:ln>
          </a:top>
          <a:bottom>
            <a:ln w="25400" cap="flat">
              <a:solidFill>
                <a:srgbClr val="143263"/>
              </a:solidFill>
              <a:prstDash val="solid"/>
              <a:round/>
            </a:ln>
          </a:bottom>
          <a:insideH>
            <a:ln w="12700" cap="flat">
              <a:noFill/>
              <a:miter lim="400000"/>
            </a:ln>
          </a:insideH>
          <a:insideV>
            <a:ln w="12700" cap="flat">
              <a:noFill/>
              <a:miter lim="400000"/>
            </a:ln>
          </a:insideV>
        </a:tcBdr>
        <a:fill>
          <a:solidFill>
            <a:srgbClr val="EBCD9C"/>
          </a:solidFill>
        </a:fill>
      </a:tcStyle>
    </a:lastRow>
    <a:firstRow>
      <a:tcTxStyle b="on" i="off">
        <a:font>
          <a:latin typeface="Gill Sans"/>
          <a:ea typeface="Gill Sans"/>
          <a:cs typeface="Gill Sans"/>
        </a:font>
        <a:srgbClr val="EBCD9C"/>
      </a:tcTxStyle>
      <a:tcStyle>
        <a:tcBdr>
          <a:left>
            <a:ln w="12700" cap="flat">
              <a:noFill/>
              <a:miter lim="400000"/>
            </a:ln>
          </a:left>
          <a:right>
            <a:ln w="12700" cap="flat">
              <a:noFill/>
              <a:miter lim="400000"/>
            </a:ln>
          </a:right>
          <a:top>
            <a:ln w="25400" cap="flat">
              <a:solidFill>
                <a:srgbClr val="143263"/>
              </a:solidFill>
              <a:prstDash val="solid"/>
              <a:round/>
            </a:ln>
          </a:top>
          <a:bottom>
            <a:ln w="25400" cap="flat">
              <a:solidFill>
                <a:srgbClr val="14326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143263"/>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rgbClr val="CACCD2"/>
          </a:solidFill>
        </a:fill>
      </a:tcStyle>
    </a:wholeTbl>
    <a:band2H>
      <a:tcTxStyle b="def" i="def"/>
      <a:tcStyle>
        <a:tcBdr/>
        <a:fill>
          <a:solidFill>
            <a:srgbClr val="E7E7EA"/>
          </a:solidFill>
        </a:fill>
      </a:tcStyle>
    </a:band2H>
    <a:firstCol>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rgbClr val="143263"/>
          </a:solidFill>
        </a:fill>
      </a:tcStyle>
    </a:firstCol>
    <a:lastRow>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381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rgbClr val="143263"/>
          </a:solidFill>
        </a:fill>
      </a:tcStyle>
    </a:lastRow>
    <a:firstRow>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381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rgbClr val="143263"/>
          </a:solidFill>
        </a:fill>
      </a:tcStyle>
    </a:firstRow>
  </a:tblStyle>
  <a:tblStyle styleId="{2708684C-4D16-4618-839F-0558EEFCDFE6}" styleName="">
    <a:tblBg/>
    <a:wholeTbl>
      <a:tcTxStyle b="off"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rgbClr val="EBCD9C">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solidFill>
            <a:srgbClr val="EBCD9C">
              <a:alpha val="20000"/>
            </a:srgbClr>
          </a:solidFill>
        </a:fill>
      </a:tcStyle>
    </a:firstCol>
    <a:lastRow>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50800" cap="flat">
              <a:solidFill>
                <a:srgbClr val="EBCD9C"/>
              </a:solidFill>
              <a:prstDash val="solid"/>
              <a:round/>
            </a:ln>
          </a:top>
          <a:bottom>
            <a:ln w="127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noFill/>
        </a:fill>
      </a:tcStyle>
    </a:lastRow>
    <a:firstRow>
      <a:tcTxStyle b="on" i="off">
        <a:font>
          <a:latin typeface="Gill Sans"/>
          <a:ea typeface="Gill Sans"/>
          <a:cs typeface="Gill Sans"/>
        </a:font>
        <a:srgbClr val="EBCD9C"/>
      </a:tcTxStyle>
      <a:tcStyle>
        <a:tcBdr>
          <a:left>
            <a:ln w="12700" cap="flat">
              <a:solidFill>
                <a:srgbClr val="EBCD9C"/>
              </a:solidFill>
              <a:prstDash val="solid"/>
              <a:round/>
            </a:ln>
          </a:left>
          <a:right>
            <a:ln w="12700" cap="flat">
              <a:solidFill>
                <a:srgbClr val="EBCD9C"/>
              </a:solidFill>
              <a:prstDash val="solid"/>
              <a:round/>
            </a:ln>
          </a:right>
          <a:top>
            <a:ln w="12700" cap="flat">
              <a:solidFill>
                <a:srgbClr val="EBCD9C"/>
              </a:solidFill>
              <a:prstDash val="solid"/>
              <a:round/>
            </a:ln>
          </a:top>
          <a:bottom>
            <a:ln w="25400" cap="flat">
              <a:solidFill>
                <a:srgbClr val="EBCD9C"/>
              </a:solidFill>
              <a:prstDash val="solid"/>
              <a:round/>
            </a:ln>
          </a:bottom>
          <a:insideH>
            <a:ln w="12700" cap="flat">
              <a:solidFill>
                <a:srgbClr val="EBCD9C"/>
              </a:solidFill>
              <a:prstDash val="solid"/>
              <a:round/>
            </a:ln>
          </a:insideH>
          <a:insideV>
            <a:ln w="12700" cap="flat">
              <a:solidFill>
                <a:srgbClr val="EBCD9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p:nvPr>
            <p:ph type="sldImg"/>
          </p:nvPr>
        </p:nvSpPr>
        <p:spPr>
          <a:xfrm>
            <a:off x="1143000" y="685800"/>
            <a:ext cx="4572000" cy="3429000"/>
          </a:xfrm>
          <a:prstGeom prst="rect">
            <a:avLst/>
          </a:prstGeom>
        </p:spPr>
        <p:txBody>
          <a:bodyPr/>
          <a:lstStyle/>
          <a:p>
            <a:pPr/>
          </a:p>
        </p:txBody>
      </p:sp>
      <p:sp>
        <p:nvSpPr>
          <p:cNvPr id="287" name="Shape 28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93" name="image.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94" name="Shape 94"/>
          <p:cNvSpPr/>
          <p:nvPr>
            <p:ph type="title"/>
          </p:nvPr>
        </p:nvSpPr>
        <p:spPr>
          <a:xfrm>
            <a:off x="965200" y="304800"/>
            <a:ext cx="11074400" cy="2082800"/>
          </a:xfrm>
          <a:prstGeom prst="rect">
            <a:avLst/>
          </a:prstGeom>
        </p:spPr>
        <p:txBody>
          <a:bodyPr anchor="ctr">
            <a:normAutofit fontScale="100000" lnSpcReduction="0"/>
          </a:bodyPr>
          <a:lstStyle/>
          <a:p>
            <a:pPr/>
            <a:r>
              <a:t>Title Text</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2" name="Shape 10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09" name="Shape 109"/>
          <p:cNvSpPr/>
          <p:nvPr>
            <p:ph type="body" idx="1"/>
          </p:nvPr>
        </p:nvSpPr>
        <p:spPr>
          <a:xfrm>
            <a:off x="965200" y="1320800"/>
            <a:ext cx="11074400" cy="7112000"/>
          </a:xfrm>
          <a:prstGeom prst="rect">
            <a:avLst/>
          </a:prstGeom>
        </p:spPr>
        <p:txBody>
          <a:bodyPr anchor="ctr">
            <a:normAutofit fontScale="100000" lnSpcReduction="0"/>
          </a:bodyPr>
          <a:lstStyle>
            <a:lvl1pPr marL="406400" indent="-406400" algn="l">
              <a:spcBef>
                <a:spcPts val="4800"/>
              </a:spcBef>
              <a:buSzPct val="56000"/>
              <a:buChar char="•"/>
            </a:lvl1pPr>
            <a:lvl2pPr marL="1251655" indent="-857955" algn="l">
              <a:spcBef>
                <a:spcPts val="4800"/>
              </a:spcBef>
              <a:buSzPct val="56000"/>
              <a:buChar char="•"/>
            </a:lvl2pPr>
            <a:lvl3pPr marL="1696155" indent="-857955" algn="l">
              <a:spcBef>
                <a:spcPts val="4800"/>
              </a:spcBef>
              <a:buSzPct val="56000"/>
              <a:buChar char="•"/>
            </a:lvl3pPr>
            <a:lvl4pPr marL="2140655" indent="-857955" algn="l">
              <a:spcBef>
                <a:spcPts val="4800"/>
              </a:spcBef>
              <a:buSzPct val="56000"/>
              <a:buChar char="•"/>
            </a:lvl4pPr>
            <a:lvl5pPr marL="2585155" indent="-857955" algn="l">
              <a:spcBef>
                <a:spcPts val="4800"/>
              </a:spcBef>
              <a:buSzPct val="56000"/>
              <a:buChar char="•"/>
            </a:lvl5pPr>
          </a:lstStyle>
          <a:p>
            <a:pPr/>
            <a:r>
              <a:t>Body Level One</a:t>
            </a:r>
          </a:p>
          <a:p>
            <a:pPr lvl="1"/>
            <a:r>
              <a:t>Body Level Two</a:t>
            </a:r>
          </a:p>
          <a:p>
            <a:pPr lvl="2"/>
            <a:r>
              <a:t>Body Level Three</a:t>
            </a:r>
          </a:p>
          <a:p>
            <a:pPr lvl="3"/>
            <a:r>
              <a:t>Body Level Four</a:t>
            </a:r>
          </a:p>
          <a:p>
            <a:pPr lvl="4"/>
            <a:r>
              <a:t>Body Level Five</a:t>
            </a:r>
          </a:p>
        </p:txBody>
      </p:sp>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117" name="image.png"/>
          <p:cNvPicPr>
            <a:picLocks noChangeAspect="1"/>
          </p:cNvPicPr>
          <p:nvPr/>
        </p:nvPicPr>
        <p:blipFill>
          <a:blip r:embed="rId2">
            <a:extLst/>
          </a:blip>
          <a:stretch>
            <a:fillRect/>
          </a:stretch>
        </p:blipFill>
        <p:spPr>
          <a:xfrm>
            <a:off x="0" y="2128837"/>
            <a:ext cx="11733213" cy="668338"/>
          </a:xfrm>
          <a:prstGeom prst="rect">
            <a:avLst/>
          </a:prstGeom>
          <a:ln w="12700">
            <a:miter lim="400000"/>
          </a:ln>
        </p:spPr>
      </p:pic>
      <p:sp>
        <p:nvSpPr>
          <p:cNvPr id="118" name="Shape 118"/>
          <p:cNvSpPr/>
          <p:nvPr>
            <p:ph type="title"/>
          </p:nvPr>
        </p:nvSpPr>
        <p:spPr>
          <a:xfrm>
            <a:off x="965200" y="304800"/>
            <a:ext cx="11074400" cy="2082800"/>
          </a:xfrm>
          <a:prstGeom prst="rect">
            <a:avLst/>
          </a:prstGeom>
        </p:spPr>
        <p:txBody>
          <a:bodyPr anchor="ctr">
            <a:normAutofit fontScale="100000" lnSpcReduction="0"/>
          </a:bodyPr>
          <a:lstStyle/>
          <a:p>
            <a:pPr/>
            <a:r>
              <a:t>Title Text</a:t>
            </a:r>
          </a:p>
        </p:txBody>
      </p:sp>
      <p:sp>
        <p:nvSpPr>
          <p:cNvPr id="119" name="Shape 119"/>
          <p:cNvSpPr/>
          <p:nvPr>
            <p:ph type="body" idx="1"/>
          </p:nvPr>
        </p:nvSpPr>
        <p:spPr>
          <a:xfrm>
            <a:off x="965200" y="3098800"/>
            <a:ext cx="11074400" cy="5715000"/>
          </a:xfrm>
          <a:prstGeom prst="rect">
            <a:avLst/>
          </a:prstGeom>
        </p:spPr>
        <p:txBody>
          <a:bodyPr>
            <a:normAutofit fontScale="100000" lnSpcReduction="0"/>
          </a:bodyPr>
          <a:lstStyle>
            <a:lvl1pPr marL="406400" indent="-406400" algn="l">
              <a:spcBef>
                <a:spcPts val="3200"/>
              </a:spcBef>
              <a:buSzPct val="56000"/>
              <a:buChar char="•"/>
            </a:lvl1pPr>
            <a:lvl2pPr marL="1251655" indent="-857955" algn="l">
              <a:spcBef>
                <a:spcPts val="3200"/>
              </a:spcBef>
              <a:buSzPct val="56000"/>
              <a:buChar char="•"/>
            </a:lvl2pPr>
            <a:lvl3pPr marL="1696155" indent="-857955" algn="l">
              <a:spcBef>
                <a:spcPts val="3200"/>
              </a:spcBef>
              <a:buSzPct val="56000"/>
              <a:buChar char="•"/>
            </a:lvl3pPr>
            <a:lvl4pPr marL="2140655" indent="-857955" algn="l">
              <a:spcBef>
                <a:spcPts val="3200"/>
              </a:spcBef>
              <a:buSzPct val="56000"/>
              <a:buChar char="•"/>
            </a:lvl4pPr>
            <a:lvl5pPr marL="2585155" indent="-857955" algn="l">
              <a:spcBef>
                <a:spcPts val="3200"/>
              </a:spcBef>
              <a:buSzPct val="56000"/>
              <a:buChar char="•"/>
            </a:lvl5pPr>
          </a:lstStyle>
          <a:p>
            <a:pPr/>
            <a:r>
              <a:t>Body Level One</a:t>
            </a:r>
          </a:p>
          <a:p>
            <a:pPr lvl="1"/>
            <a:r>
              <a:t>Body Level Two</a:t>
            </a:r>
          </a:p>
          <a:p>
            <a:pPr lvl="2"/>
            <a:r>
              <a:t>Body Level Three</a:t>
            </a:r>
          </a:p>
          <a:p>
            <a:pPr lvl="3"/>
            <a:r>
              <a:t>Body Level Four</a:t>
            </a:r>
          </a:p>
          <a:p>
            <a:pPr lvl="4"/>
            <a:r>
              <a:t>Body Level Five</a:t>
            </a:r>
          </a:p>
        </p:txBody>
      </p:sp>
      <p:sp>
        <p:nvSpPr>
          <p:cNvPr id="120" name="Shape 1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27" name="Shape 127"/>
          <p:cNvSpPr/>
          <p:nvPr/>
        </p:nvSpPr>
        <p:spPr>
          <a:xfrm>
            <a:off x="709612" y="8455025"/>
            <a:ext cx="7027863" cy="130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8"/>
                </a:moveTo>
                <a:lnTo>
                  <a:pt x="21600" y="21600"/>
                </a:lnTo>
                <a:lnTo>
                  <a:pt x="16039" y="21600"/>
                </a:lnTo>
                <a:lnTo>
                  <a:pt x="3" y="0"/>
                </a:lnTo>
              </a:path>
            </a:pathLst>
          </a:custGeom>
          <a:solidFill>
            <a:srgbClr val="FF9999">
              <a:alpha val="39999"/>
            </a:srgbClr>
          </a:solidFill>
          <a:ln w="12700">
            <a:miter lim="400000"/>
          </a:ln>
        </p:spPr>
        <p:txBody>
          <a:bodyPr lIns="45719" rIns="45719"/>
          <a:lstStyle/>
          <a:p>
            <a:pPr>
              <a:defRPr>
                <a:solidFill>
                  <a:srgbClr val="EBCD9C"/>
                </a:solidFill>
              </a:defRPr>
            </a:pPr>
          </a:p>
        </p:txBody>
      </p:sp>
      <p:sp>
        <p:nvSpPr>
          <p:cNvPr id="128" name="Shape 128"/>
          <p:cNvSpPr/>
          <p:nvPr/>
        </p:nvSpPr>
        <p:spPr>
          <a:xfrm>
            <a:off x="690562" y="8447087"/>
            <a:ext cx="5248276" cy="132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EBCD9C"/>
                </a:solidFill>
              </a:defRPr>
            </a:pPr>
          </a:p>
        </p:txBody>
      </p:sp>
      <p:pic>
        <p:nvPicPr>
          <p:cNvPr id="129" name="image.png"/>
          <p:cNvPicPr>
            <a:picLocks noChangeAspect="1"/>
          </p:cNvPicPr>
          <p:nvPr/>
        </p:nvPicPr>
        <p:blipFill>
          <a:blip r:embed="rId2">
            <a:extLst/>
          </a:blip>
          <a:stretch>
            <a:fillRect/>
          </a:stretch>
        </p:blipFill>
        <p:spPr>
          <a:xfrm>
            <a:off x="-12700" y="8235950"/>
            <a:ext cx="4846638" cy="1541463"/>
          </a:xfrm>
          <a:prstGeom prst="rect">
            <a:avLst/>
          </a:prstGeom>
          <a:ln w="12700">
            <a:miter lim="400000"/>
          </a:ln>
        </p:spPr>
      </p:pic>
      <p:pic>
        <p:nvPicPr>
          <p:cNvPr id="130" name="image.png"/>
          <p:cNvPicPr>
            <a:picLocks noChangeAspect="1"/>
          </p:cNvPicPr>
          <p:nvPr/>
        </p:nvPicPr>
        <p:blipFill>
          <a:blip r:embed="rId3">
            <a:extLst/>
          </a:blip>
          <a:stretch>
            <a:fillRect/>
          </a:stretch>
        </p:blipFill>
        <p:spPr>
          <a:xfrm>
            <a:off x="-19050" y="8223250"/>
            <a:ext cx="4852988" cy="1560513"/>
          </a:xfrm>
          <a:prstGeom prst="rect">
            <a:avLst/>
          </a:prstGeom>
          <a:ln w="12700">
            <a:miter lim="400000"/>
          </a:ln>
        </p:spPr>
      </p:pic>
      <p:sp>
        <p:nvSpPr>
          <p:cNvPr id="131" name="Shape 131"/>
          <p:cNvSpPr/>
          <p:nvPr>
            <p:ph type="title"/>
          </p:nvPr>
        </p:nvSpPr>
        <p:spPr>
          <a:xfrm>
            <a:off x="650875" y="390525"/>
            <a:ext cx="11703050" cy="1625600"/>
          </a:xfrm>
          <a:prstGeom prst="rect">
            <a:avLst/>
          </a:prstGeom>
        </p:spPr>
        <p:txBody>
          <a:bodyPr lIns="65022" tIns="65022" rIns="65022" bIns="65022" anchor="ctr">
            <a:normAutofit fontScale="100000" lnSpcReduction="0"/>
          </a:bodyPr>
          <a:lstStyle>
            <a:lvl1pPr algn="l">
              <a:defRPr b="1" sz="5800">
                <a:solidFill>
                  <a:srgbClr val="464646"/>
                </a:solidFill>
                <a:latin typeface="Lucida Sans Unicode"/>
                <a:ea typeface="Lucida Sans Unicode"/>
                <a:cs typeface="Lucida Sans Unicode"/>
                <a:sym typeface="Lucida Sans Unicode"/>
              </a:defRPr>
            </a:lvl1pPr>
          </a:lstStyle>
          <a:p>
            <a:pPr/>
            <a:r>
              <a:t>Title Text</a:t>
            </a:r>
          </a:p>
        </p:txBody>
      </p:sp>
      <p:sp>
        <p:nvSpPr>
          <p:cNvPr id="132" name="Shape 132"/>
          <p:cNvSpPr/>
          <p:nvPr>
            <p:ph type="body" idx="1"/>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0000"/>
              </a:buClr>
              <a:buSzPct val="68000"/>
              <a:buFont typeface="Wingdings 3"/>
              <a:buChar char="●"/>
              <a:defRPr>
                <a:solidFill>
                  <a:srgbClr val="000000"/>
                </a:solidFill>
                <a:latin typeface="Lucida Sans Unicode"/>
                <a:ea typeface="Lucida Sans Unicode"/>
                <a:cs typeface="Lucida Sans Unicode"/>
                <a:sym typeface="Lucida Sans Unicode"/>
              </a:defRPr>
            </a:lvl1pPr>
            <a:lvl2pPr marL="933305" indent="-37291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2pPr>
            <a:lvl3pPr marL="1308735" indent="-410210"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3pPr>
            <a:lvl4pPr marL="1755951" indent="-45578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4pPr>
            <a:lvl5pPr marL="2098919" indent="-473319"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5pPr>
          </a:lstStyle>
          <a:p>
            <a:pPr/>
            <a:r>
              <a:t>Body Level One</a:t>
            </a:r>
          </a:p>
          <a:p>
            <a:pPr lvl="1"/>
            <a:r>
              <a:t>Body Level Two</a:t>
            </a:r>
          </a:p>
          <a:p>
            <a:pPr lvl="2"/>
            <a:r>
              <a:t>Body Level Three</a:t>
            </a:r>
          </a:p>
          <a:p>
            <a:pPr lvl="3"/>
            <a:r>
              <a:t>Body Level Four</a:t>
            </a:r>
          </a:p>
          <a:p>
            <a:pPr lvl="4"/>
            <a:r>
              <a:t>Body Level Five</a:t>
            </a:r>
          </a:p>
        </p:txBody>
      </p:sp>
      <p:sp>
        <p:nvSpPr>
          <p:cNvPr id="133" name="Shape 133"/>
          <p:cNvSpPr/>
          <p:nvPr>
            <p:ph type="sldNum" sz="quarter" idx="2"/>
          </p:nvPr>
        </p:nvSpPr>
        <p:spPr>
          <a:xfrm>
            <a:off x="12469172" y="9268896"/>
            <a:ext cx="349891" cy="364055"/>
          </a:xfrm>
          <a:prstGeom prst="rect">
            <a:avLst/>
          </a:prstGeom>
        </p:spPr>
        <p:txBody>
          <a:bodyPr lIns="65022" tIns="65022" rIns="65022" bIns="65022" anchor="b"/>
          <a:lstStyle>
            <a:lvl1pPr defTabSz="1300162">
              <a:defRPr sz="1400">
                <a:solidFill>
                  <a:srgbClr val="000000"/>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140" name="image.png"/>
          <p:cNvPicPr>
            <a:picLocks noChangeAspect="1"/>
          </p:cNvPicPr>
          <p:nvPr/>
        </p:nvPicPr>
        <p:blipFill>
          <a:blip r:embed="rId2">
            <a:extLst/>
          </a:blip>
          <a:stretch>
            <a:fillRect/>
          </a:stretch>
        </p:blipFill>
        <p:spPr>
          <a:xfrm>
            <a:off x="0" y="2128837"/>
            <a:ext cx="11733213" cy="668338"/>
          </a:xfrm>
          <a:prstGeom prst="rect">
            <a:avLst/>
          </a:prstGeom>
          <a:ln w="12700">
            <a:miter lim="400000"/>
          </a:ln>
        </p:spPr>
      </p:pic>
      <p:sp>
        <p:nvSpPr>
          <p:cNvPr id="141" name="Shape 1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48" name="Shape 148"/>
          <p:cNvSpPr/>
          <p:nvPr/>
        </p:nvSpPr>
        <p:spPr>
          <a:xfrm>
            <a:off x="0" y="6627812"/>
            <a:ext cx="1301432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D80000"/>
              </a:gs>
              <a:gs pos="45000">
                <a:srgbClr val="FF3030"/>
              </a:gs>
              <a:gs pos="100000">
                <a:srgbClr val="D80000"/>
              </a:gs>
            </a:gsLst>
            <a:lin ang="2999998"/>
          </a:gradFill>
          <a:ln w="12700">
            <a:miter lim="400000"/>
          </a:ln>
        </p:spPr>
        <p:txBody>
          <a:bodyPr lIns="45719" rIns="45719" anchor="ctr"/>
          <a:lstStyle/>
          <a:p>
            <a:pPr algn="l" defTabSz="1300162">
              <a:defRPr sz="2600">
                <a:solidFill>
                  <a:srgbClr val="FFFFFF"/>
                </a:solidFill>
                <a:latin typeface="Lucida Sans Unicode"/>
                <a:ea typeface="Lucida Sans Unicode"/>
                <a:cs typeface="Lucida Sans Unicode"/>
                <a:sym typeface="Lucida Sans Unicode"/>
              </a:defRPr>
            </a:pPr>
          </a:p>
        </p:txBody>
      </p:sp>
      <p:grpSp>
        <p:nvGrpSpPr>
          <p:cNvPr id="153" name="Group 153"/>
          <p:cNvGrpSpPr/>
          <p:nvPr/>
        </p:nvGrpSpPr>
        <p:grpSpPr>
          <a:xfrm>
            <a:off x="-6095" y="7043737"/>
            <a:ext cx="13014960" cy="2722055"/>
            <a:chOff x="0" y="0"/>
            <a:chExt cx="13014959" cy="2722054"/>
          </a:xfrm>
        </p:grpSpPr>
        <p:sp>
          <p:nvSpPr>
            <p:cNvPr id="149" name="Shape 149"/>
            <p:cNvSpPr/>
            <p:nvPr/>
          </p:nvSpPr>
          <p:spPr>
            <a:xfrm>
              <a:off x="2406395" y="0"/>
              <a:ext cx="10604500" cy="6937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12831"/>
                  </a:lnTo>
                  <a:lnTo>
                    <a:pt x="21600" y="0"/>
                  </a:lnTo>
                  <a:close/>
                </a:path>
              </a:pathLst>
            </a:custGeom>
            <a:solidFill>
              <a:srgbClr val="FF9999">
                <a:alpha val="39999"/>
              </a:srgbClr>
            </a:solidFill>
            <a:ln w="12700" cap="flat">
              <a:noFill/>
              <a:miter lim="400000"/>
            </a:ln>
            <a:effectLst/>
          </p:spPr>
          <p:txBody>
            <a:bodyPr wrap="square" lIns="45719" tIns="45719" rIns="45719" bIns="45719" numCol="1" anchor="t">
              <a:noAutofit/>
            </a:bodyPr>
            <a:lstStyle/>
            <a:p>
              <a:pPr>
                <a:defRPr>
                  <a:solidFill>
                    <a:srgbClr val="EBCD9C"/>
                  </a:solidFill>
                </a:defRPr>
              </a:pPr>
            </a:p>
          </p:txBody>
        </p:sp>
        <p:sp>
          <p:nvSpPr>
            <p:cNvPr id="150" name="Shape 150"/>
            <p:cNvSpPr/>
            <p:nvPr/>
          </p:nvSpPr>
          <p:spPr>
            <a:xfrm>
              <a:off x="57092" y="404965"/>
              <a:ext cx="12953803" cy="1121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0" y="0"/>
                  </a:lnTo>
                </a:path>
              </a:pathLst>
            </a:custGeom>
            <a:solidFill>
              <a:srgbClr val="000000"/>
            </a:solidFill>
            <a:ln w="12700" cap="flat">
              <a:noFill/>
              <a:miter lim="400000"/>
            </a:ln>
            <a:effectLst/>
          </p:spPr>
          <p:txBody>
            <a:bodyPr wrap="square" lIns="45719" tIns="45719" rIns="45719" bIns="45719" numCol="1" anchor="t">
              <a:noAutofit/>
            </a:bodyPr>
            <a:lstStyle/>
            <a:p>
              <a:pPr>
                <a:defRPr>
                  <a:solidFill>
                    <a:srgbClr val="EBCD9C"/>
                  </a:solidFill>
                </a:defRPr>
              </a:pPr>
            </a:p>
          </p:txBody>
        </p:sp>
        <p:pic>
          <p:nvPicPr>
            <p:cNvPr id="151" name="image.png"/>
            <p:cNvPicPr>
              <a:picLocks noChangeAspect="1"/>
            </p:cNvPicPr>
            <p:nvPr/>
          </p:nvPicPr>
          <p:blipFill>
            <a:blip r:embed="rId2">
              <a:extLst/>
            </a:blip>
            <a:stretch>
              <a:fillRect/>
            </a:stretch>
          </p:blipFill>
          <p:spPr>
            <a:xfrm>
              <a:off x="6095" y="64198"/>
              <a:ext cx="13008863" cy="2657857"/>
            </a:xfrm>
            <a:prstGeom prst="rect">
              <a:avLst/>
            </a:prstGeom>
            <a:ln w="12700" cap="flat">
              <a:noFill/>
              <a:miter lim="400000"/>
            </a:ln>
            <a:effectLst/>
          </p:spPr>
        </p:pic>
        <p:pic>
          <p:nvPicPr>
            <p:cNvPr id="152" name="image.png"/>
            <p:cNvPicPr>
              <a:picLocks noChangeAspect="1"/>
            </p:cNvPicPr>
            <p:nvPr/>
          </p:nvPicPr>
          <p:blipFill>
            <a:blip r:embed="rId3">
              <a:extLst/>
            </a:blip>
            <a:stretch>
              <a:fillRect/>
            </a:stretch>
          </p:blipFill>
          <p:spPr>
            <a:xfrm>
              <a:off x="0" y="52006"/>
              <a:ext cx="13014960" cy="1146049"/>
            </a:xfrm>
            <a:prstGeom prst="rect">
              <a:avLst/>
            </a:prstGeom>
            <a:ln w="12700" cap="flat">
              <a:noFill/>
              <a:miter lim="400000"/>
            </a:ln>
            <a:effectLst/>
          </p:spPr>
        </p:pic>
      </p:grpSp>
      <p:sp>
        <p:nvSpPr>
          <p:cNvPr id="154" name="Shape 154"/>
          <p:cNvSpPr/>
          <p:nvPr>
            <p:ph type="title"/>
          </p:nvPr>
        </p:nvSpPr>
        <p:spPr>
          <a:xfrm>
            <a:off x="650875" y="390525"/>
            <a:ext cx="11703050" cy="1625600"/>
          </a:xfrm>
          <a:prstGeom prst="rect">
            <a:avLst/>
          </a:prstGeom>
        </p:spPr>
        <p:txBody>
          <a:bodyPr lIns="65022" tIns="65022" rIns="65022" bIns="65022" anchor="ctr">
            <a:normAutofit fontScale="100000" lnSpcReduction="0"/>
          </a:bodyPr>
          <a:lstStyle>
            <a:lvl1pPr algn="l">
              <a:defRPr b="1" sz="5800">
                <a:solidFill>
                  <a:srgbClr val="464646"/>
                </a:solidFill>
                <a:latin typeface="Lucida Sans Unicode"/>
                <a:ea typeface="Lucida Sans Unicode"/>
                <a:cs typeface="Lucida Sans Unicode"/>
                <a:sym typeface="Lucida Sans Unicode"/>
              </a:defRPr>
            </a:lvl1pPr>
          </a:lstStyle>
          <a:p>
            <a:pPr/>
            <a:r>
              <a:t>Title Text</a:t>
            </a:r>
          </a:p>
        </p:txBody>
      </p:sp>
      <p:sp>
        <p:nvSpPr>
          <p:cNvPr id="155" name="Shape 155"/>
          <p:cNvSpPr/>
          <p:nvPr>
            <p:ph type="body" idx="1"/>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0000"/>
              </a:buClr>
              <a:buSzPct val="68000"/>
              <a:buFont typeface="Wingdings 3"/>
              <a:buChar char="●"/>
              <a:defRPr>
                <a:solidFill>
                  <a:srgbClr val="000000"/>
                </a:solidFill>
                <a:latin typeface="Lucida Sans Unicode"/>
                <a:ea typeface="Lucida Sans Unicode"/>
                <a:cs typeface="Lucida Sans Unicode"/>
                <a:sym typeface="Lucida Sans Unicode"/>
              </a:defRPr>
            </a:lvl1pPr>
            <a:lvl2pPr marL="933305" indent="-37291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2pPr>
            <a:lvl3pPr marL="1308735" indent="-410210"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3pPr>
            <a:lvl4pPr marL="1755951" indent="-45578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4pPr>
            <a:lvl5pPr marL="2098919" indent="-473319"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5pPr>
          </a:lstStyle>
          <a:p>
            <a:pPr/>
            <a:r>
              <a:t>Body Level One</a:t>
            </a:r>
          </a:p>
          <a:p>
            <a:pPr lvl="1"/>
            <a:r>
              <a:t>Body Level Two</a:t>
            </a:r>
          </a:p>
          <a:p>
            <a:pPr lvl="2"/>
            <a:r>
              <a:t>Body Level Three</a:t>
            </a:r>
          </a:p>
          <a:p>
            <a:pPr lvl="3"/>
            <a:r>
              <a:t>Body Level Four</a:t>
            </a:r>
          </a:p>
          <a:p>
            <a:pPr lvl="4"/>
            <a:r>
              <a:t>Body Level Five</a:t>
            </a:r>
          </a:p>
        </p:txBody>
      </p:sp>
      <p:sp>
        <p:nvSpPr>
          <p:cNvPr id="156" name="Shape 156"/>
          <p:cNvSpPr/>
          <p:nvPr>
            <p:ph type="sldNum" sz="quarter" idx="2"/>
          </p:nvPr>
        </p:nvSpPr>
        <p:spPr>
          <a:xfrm>
            <a:off x="12469172" y="9268896"/>
            <a:ext cx="349891" cy="364055"/>
          </a:xfrm>
          <a:prstGeom prst="rect">
            <a:avLst/>
          </a:prstGeom>
        </p:spPr>
        <p:txBody>
          <a:bodyPr lIns="65022" tIns="65022" rIns="65022" bIns="65022" anchor="b"/>
          <a:lstStyle>
            <a:lvl1pPr>
              <a:defRPr sz="1400">
                <a:solidFill>
                  <a:srgbClr val="FFFFFF"/>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63" name="Shape 163"/>
          <p:cNvSpPr/>
          <p:nvPr/>
        </p:nvSpPr>
        <p:spPr>
          <a:xfrm>
            <a:off x="709612" y="8455025"/>
            <a:ext cx="7027863" cy="130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8"/>
                </a:moveTo>
                <a:lnTo>
                  <a:pt x="21600" y="21600"/>
                </a:lnTo>
                <a:lnTo>
                  <a:pt x="16039" y="21600"/>
                </a:lnTo>
                <a:lnTo>
                  <a:pt x="3" y="0"/>
                </a:lnTo>
              </a:path>
            </a:pathLst>
          </a:custGeom>
          <a:solidFill>
            <a:srgbClr val="FF9999">
              <a:alpha val="39999"/>
            </a:srgbClr>
          </a:solidFill>
          <a:ln w="12700">
            <a:miter lim="400000"/>
          </a:ln>
        </p:spPr>
        <p:txBody>
          <a:bodyPr lIns="45719" rIns="45719"/>
          <a:lstStyle/>
          <a:p>
            <a:pPr>
              <a:defRPr>
                <a:solidFill>
                  <a:srgbClr val="EBCD9C"/>
                </a:solidFill>
              </a:defRPr>
            </a:pPr>
          </a:p>
        </p:txBody>
      </p:sp>
      <p:sp>
        <p:nvSpPr>
          <p:cNvPr id="164" name="Shape 164"/>
          <p:cNvSpPr/>
          <p:nvPr/>
        </p:nvSpPr>
        <p:spPr>
          <a:xfrm>
            <a:off x="690562" y="8447087"/>
            <a:ext cx="5248276" cy="132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EBCD9C"/>
                </a:solidFill>
              </a:defRPr>
            </a:pPr>
          </a:p>
        </p:txBody>
      </p:sp>
      <p:pic>
        <p:nvPicPr>
          <p:cNvPr id="165" name="image.png"/>
          <p:cNvPicPr>
            <a:picLocks noChangeAspect="1"/>
          </p:cNvPicPr>
          <p:nvPr/>
        </p:nvPicPr>
        <p:blipFill>
          <a:blip r:embed="rId2">
            <a:extLst/>
          </a:blip>
          <a:stretch>
            <a:fillRect/>
          </a:stretch>
        </p:blipFill>
        <p:spPr>
          <a:xfrm>
            <a:off x="-12700" y="8235950"/>
            <a:ext cx="4846638" cy="1541463"/>
          </a:xfrm>
          <a:prstGeom prst="rect">
            <a:avLst/>
          </a:prstGeom>
          <a:ln w="12700">
            <a:miter lim="400000"/>
          </a:ln>
        </p:spPr>
      </p:pic>
      <p:pic>
        <p:nvPicPr>
          <p:cNvPr id="166" name="image.png"/>
          <p:cNvPicPr>
            <a:picLocks noChangeAspect="1"/>
          </p:cNvPicPr>
          <p:nvPr/>
        </p:nvPicPr>
        <p:blipFill>
          <a:blip r:embed="rId3">
            <a:extLst/>
          </a:blip>
          <a:stretch>
            <a:fillRect/>
          </a:stretch>
        </p:blipFill>
        <p:spPr>
          <a:xfrm>
            <a:off x="-19050" y="8223250"/>
            <a:ext cx="4852988" cy="1560513"/>
          </a:xfrm>
          <a:prstGeom prst="rect">
            <a:avLst/>
          </a:prstGeom>
          <a:ln w="12700">
            <a:miter lim="400000"/>
          </a:ln>
        </p:spPr>
      </p:pic>
      <p:sp>
        <p:nvSpPr>
          <p:cNvPr id="167" name="Shape 167"/>
          <p:cNvSpPr/>
          <p:nvPr>
            <p:ph type="sldNum" sz="quarter" idx="2"/>
          </p:nvPr>
        </p:nvSpPr>
        <p:spPr>
          <a:xfrm>
            <a:off x="12469172" y="9268896"/>
            <a:ext cx="349891" cy="364055"/>
          </a:xfrm>
          <a:prstGeom prst="rect">
            <a:avLst/>
          </a:prstGeom>
        </p:spPr>
        <p:txBody>
          <a:bodyPr lIns="65022" tIns="65022" rIns="65022" bIns="65022" anchor="b"/>
          <a:lstStyle>
            <a:lvl1pPr>
              <a:defRPr sz="1400">
                <a:solidFill>
                  <a:srgbClr val="000000"/>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4" name="Shape 174"/>
          <p:cNvSpPr/>
          <p:nvPr/>
        </p:nvSpPr>
        <p:spPr>
          <a:xfrm>
            <a:off x="709612" y="8455025"/>
            <a:ext cx="7027863" cy="130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8"/>
                </a:moveTo>
                <a:lnTo>
                  <a:pt x="21600" y="21600"/>
                </a:lnTo>
                <a:lnTo>
                  <a:pt x="16039" y="21600"/>
                </a:lnTo>
                <a:lnTo>
                  <a:pt x="3" y="0"/>
                </a:lnTo>
              </a:path>
            </a:pathLst>
          </a:custGeom>
          <a:solidFill>
            <a:srgbClr val="FF9999">
              <a:alpha val="39999"/>
            </a:srgbClr>
          </a:solidFill>
          <a:ln w="12700">
            <a:miter lim="400000"/>
          </a:ln>
        </p:spPr>
        <p:txBody>
          <a:bodyPr lIns="45719" rIns="45719"/>
          <a:lstStyle/>
          <a:p>
            <a:pPr>
              <a:defRPr>
                <a:solidFill>
                  <a:srgbClr val="EBCD9C"/>
                </a:solidFill>
              </a:defRPr>
            </a:pPr>
          </a:p>
        </p:txBody>
      </p:sp>
      <p:sp>
        <p:nvSpPr>
          <p:cNvPr id="175" name="Shape 175"/>
          <p:cNvSpPr/>
          <p:nvPr/>
        </p:nvSpPr>
        <p:spPr>
          <a:xfrm>
            <a:off x="690562" y="8447087"/>
            <a:ext cx="5248276" cy="132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EBCD9C"/>
                </a:solidFill>
              </a:defRPr>
            </a:pPr>
          </a:p>
        </p:txBody>
      </p:sp>
      <p:pic>
        <p:nvPicPr>
          <p:cNvPr id="176" name="image.png"/>
          <p:cNvPicPr>
            <a:picLocks noChangeAspect="1"/>
          </p:cNvPicPr>
          <p:nvPr/>
        </p:nvPicPr>
        <p:blipFill>
          <a:blip r:embed="rId3">
            <a:extLst/>
          </a:blip>
          <a:stretch>
            <a:fillRect/>
          </a:stretch>
        </p:blipFill>
        <p:spPr>
          <a:xfrm>
            <a:off x="-12700" y="8235950"/>
            <a:ext cx="4846638" cy="1541463"/>
          </a:xfrm>
          <a:prstGeom prst="rect">
            <a:avLst/>
          </a:prstGeom>
          <a:ln w="12700">
            <a:miter lim="400000"/>
          </a:ln>
        </p:spPr>
      </p:pic>
      <p:pic>
        <p:nvPicPr>
          <p:cNvPr id="177" name="image.png"/>
          <p:cNvPicPr>
            <a:picLocks noChangeAspect="1"/>
          </p:cNvPicPr>
          <p:nvPr/>
        </p:nvPicPr>
        <p:blipFill>
          <a:blip r:embed="rId4">
            <a:extLst/>
          </a:blip>
          <a:stretch>
            <a:fillRect/>
          </a:stretch>
        </p:blipFill>
        <p:spPr>
          <a:xfrm>
            <a:off x="-19050" y="8223250"/>
            <a:ext cx="4852988" cy="1560513"/>
          </a:xfrm>
          <a:prstGeom prst="rect">
            <a:avLst/>
          </a:prstGeom>
          <a:ln w="12700">
            <a:miter lim="400000"/>
          </a:ln>
        </p:spPr>
      </p:pic>
      <p:sp>
        <p:nvSpPr>
          <p:cNvPr id="178" name="Shape 178"/>
          <p:cNvSpPr/>
          <p:nvPr/>
        </p:nvSpPr>
        <p:spPr>
          <a:xfrm>
            <a:off x="5172075" y="4275137"/>
            <a:ext cx="260350" cy="323851"/>
          </a:xfrm>
          <a:prstGeom prst="chevron">
            <a:avLst>
              <a:gd name="adj" fmla="val 50000"/>
            </a:avLst>
          </a:prstGeom>
          <a:gradFill>
            <a:gsLst>
              <a:gs pos="0">
                <a:srgbClr val="E50000"/>
              </a:gs>
              <a:gs pos="72000">
                <a:srgbClr val="FF3A3A"/>
              </a:gs>
              <a:gs pos="100000">
                <a:srgbClr val="FF7171"/>
              </a:gs>
            </a:gsLst>
            <a:lin ang="16200000"/>
          </a:gradFill>
          <a:ln w="3175" cap="rnd">
            <a:solidFill>
              <a:srgbClr val="BC0000"/>
            </a:solidFill>
          </a:ln>
          <a:effectLst>
            <a:outerShdw sx="100000" sy="100000" kx="0" ky="0" algn="b" rotWithShape="0" blurRad="50800" dist="25400" dir="5400000">
              <a:srgbClr val="808080">
                <a:alpha val="45997"/>
              </a:srgbClr>
            </a:outerShdw>
          </a:effectLst>
        </p:spPr>
        <p:txBody>
          <a:bodyPr lIns="45719" rIns="45719" anchor="ctr"/>
          <a:lstStyle/>
          <a:p>
            <a:pPr algn="l" defTabSz="1300162">
              <a:defRPr sz="2600">
                <a:solidFill>
                  <a:srgbClr val="FFFFFF"/>
                </a:solidFill>
                <a:latin typeface="Lucida Sans Unicode"/>
                <a:ea typeface="Lucida Sans Unicode"/>
                <a:cs typeface="Lucida Sans Unicode"/>
                <a:sym typeface="Lucida Sans Unicode"/>
              </a:defRPr>
            </a:pPr>
          </a:p>
        </p:txBody>
      </p:sp>
      <p:sp>
        <p:nvSpPr>
          <p:cNvPr id="179" name="Shape 179"/>
          <p:cNvSpPr/>
          <p:nvPr/>
        </p:nvSpPr>
        <p:spPr>
          <a:xfrm>
            <a:off x="4906962" y="4275137"/>
            <a:ext cx="260351" cy="323851"/>
          </a:xfrm>
          <a:prstGeom prst="chevron">
            <a:avLst>
              <a:gd name="adj" fmla="val 50000"/>
            </a:avLst>
          </a:prstGeom>
          <a:gradFill>
            <a:gsLst>
              <a:gs pos="0">
                <a:srgbClr val="E50000"/>
              </a:gs>
              <a:gs pos="72000">
                <a:srgbClr val="FF3A3A"/>
              </a:gs>
              <a:gs pos="100000">
                <a:srgbClr val="FF7171"/>
              </a:gs>
            </a:gsLst>
            <a:lin ang="16200000"/>
          </a:gradFill>
          <a:ln w="3175" cap="rnd">
            <a:solidFill>
              <a:srgbClr val="BC0000"/>
            </a:solidFill>
          </a:ln>
          <a:effectLst>
            <a:outerShdw sx="100000" sy="100000" kx="0" ky="0" algn="b" rotWithShape="0" blurRad="50800" dist="25400" dir="5400000">
              <a:srgbClr val="808080">
                <a:alpha val="45997"/>
              </a:srgbClr>
            </a:outerShdw>
          </a:effectLst>
        </p:spPr>
        <p:txBody>
          <a:bodyPr lIns="45719" rIns="45719" anchor="ctr"/>
          <a:lstStyle/>
          <a:p>
            <a:pPr algn="l" defTabSz="1300162">
              <a:defRPr sz="2600">
                <a:solidFill>
                  <a:srgbClr val="FFFFFF"/>
                </a:solidFill>
                <a:latin typeface="Lucida Sans Unicode"/>
                <a:ea typeface="Lucida Sans Unicode"/>
                <a:cs typeface="Lucida Sans Unicode"/>
                <a:sym typeface="Lucida Sans Unicode"/>
              </a:defRPr>
            </a:pPr>
          </a:p>
        </p:txBody>
      </p:sp>
      <p:sp>
        <p:nvSpPr>
          <p:cNvPr id="180" name="Shape 180"/>
          <p:cNvSpPr/>
          <p:nvPr>
            <p:ph type="title"/>
          </p:nvPr>
        </p:nvSpPr>
        <p:spPr>
          <a:xfrm>
            <a:off x="650875" y="390525"/>
            <a:ext cx="11703050" cy="1625600"/>
          </a:xfrm>
          <a:prstGeom prst="rect">
            <a:avLst/>
          </a:prstGeom>
        </p:spPr>
        <p:txBody>
          <a:bodyPr lIns="65022" tIns="65022" rIns="65022" bIns="65022" anchor="ctr">
            <a:normAutofit fontScale="100000" lnSpcReduction="0"/>
          </a:bodyPr>
          <a:lstStyle>
            <a:lvl1pPr algn="l">
              <a:defRPr b="1" sz="5800">
                <a:solidFill>
                  <a:srgbClr val="002060"/>
                </a:solidFill>
                <a:latin typeface="Lucida Sans Unicode"/>
                <a:ea typeface="Lucida Sans Unicode"/>
                <a:cs typeface="Lucida Sans Unicode"/>
                <a:sym typeface="Lucida Sans Unicode"/>
              </a:defRPr>
            </a:lvl1pPr>
          </a:lstStyle>
          <a:p>
            <a:pPr/>
            <a:r>
              <a:t>Title Text</a:t>
            </a:r>
          </a:p>
        </p:txBody>
      </p:sp>
      <p:sp>
        <p:nvSpPr>
          <p:cNvPr id="181" name="Shape 181"/>
          <p:cNvSpPr/>
          <p:nvPr>
            <p:ph type="body" idx="1"/>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0000"/>
              </a:buClr>
              <a:buSzPct val="68000"/>
              <a:buFont typeface="Wingdings 3"/>
              <a:buChar char="●"/>
              <a:defRPr>
                <a:solidFill>
                  <a:srgbClr val="FFFFFF"/>
                </a:solidFill>
                <a:latin typeface="Lucida Sans Unicode"/>
                <a:ea typeface="Lucida Sans Unicode"/>
                <a:cs typeface="Lucida Sans Unicode"/>
                <a:sym typeface="Lucida Sans Unicode"/>
              </a:defRPr>
            </a:lvl1pPr>
            <a:lvl2pPr marL="933305" indent="-372918"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2pPr>
            <a:lvl3pPr marL="1308735" indent="-410210"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3pPr>
            <a:lvl4pPr marL="1755951" indent="-455788"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4pPr>
            <a:lvl5pPr marL="2098919" indent="-473319"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5pPr>
          </a:lstStyle>
          <a:p>
            <a:pPr/>
            <a:r>
              <a:t>Body Level One</a:t>
            </a:r>
          </a:p>
          <a:p>
            <a:pPr lvl="1"/>
            <a:r>
              <a:t>Body Level Two</a:t>
            </a:r>
          </a:p>
          <a:p>
            <a:pPr lvl="2"/>
            <a:r>
              <a:t>Body Level Three</a:t>
            </a:r>
          </a:p>
          <a:p>
            <a:pPr lvl="3"/>
            <a:r>
              <a:t>Body Level Four</a:t>
            </a:r>
          </a:p>
          <a:p>
            <a:pPr lvl="4"/>
            <a:r>
              <a:t>Body Level Five</a:t>
            </a:r>
          </a:p>
        </p:txBody>
      </p:sp>
      <p:sp>
        <p:nvSpPr>
          <p:cNvPr id="182" name="Shape 182"/>
          <p:cNvSpPr/>
          <p:nvPr>
            <p:ph type="sldNum" sz="quarter" idx="2"/>
          </p:nvPr>
        </p:nvSpPr>
        <p:spPr>
          <a:xfrm>
            <a:off x="12469172" y="9268896"/>
            <a:ext cx="349891" cy="364055"/>
          </a:xfrm>
          <a:prstGeom prst="rect">
            <a:avLst/>
          </a:prstGeom>
        </p:spPr>
        <p:txBody>
          <a:bodyPr lIns="65022" tIns="65022" rIns="65022" bIns="65022" anchor="b"/>
          <a:lstStyle>
            <a:lvl1pPr>
              <a:defRPr sz="1400">
                <a:solidFill>
                  <a:srgbClr val="FFFFFF"/>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9" name="Shape 189"/>
          <p:cNvSpPr/>
          <p:nvPr/>
        </p:nvSpPr>
        <p:spPr>
          <a:xfrm>
            <a:off x="709612" y="8455025"/>
            <a:ext cx="7027863" cy="130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8"/>
                </a:moveTo>
                <a:lnTo>
                  <a:pt x="21600" y="21600"/>
                </a:lnTo>
                <a:lnTo>
                  <a:pt x="16039" y="21600"/>
                </a:lnTo>
                <a:lnTo>
                  <a:pt x="3" y="0"/>
                </a:lnTo>
              </a:path>
            </a:pathLst>
          </a:custGeom>
          <a:solidFill>
            <a:srgbClr val="FF9999">
              <a:alpha val="39999"/>
            </a:srgbClr>
          </a:solidFill>
          <a:ln w="12700">
            <a:miter lim="400000"/>
          </a:ln>
        </p:spPr>
        <p:txBody>
          <a:bodyPr lIns="45719" rIns="45719"/>
          <a:lstStyle/>
          <a:p>
            <a:pPr>
              <a:defRPr>
                <a:solidFill>
                  <a:srgbClr val="EBCD9C"/>
                </a:solidFill>
              </a:defRPr>
            </a:pPr>
          </a:p>
        </p:txBody>
      </p:sp>
      <p:sp>
        <p:nvSpPr>
          <p:cNvPr id="190" name="Shape 190"/>
          <p:cNvSpPr/>
          <p:nvPr/>
        </p:nvSpPr>
        <p:spPr>
          <a:xfrm>
            <a:off x="690562" y="8447087"/>
            <a:ext cx="5248276" cy="132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EBCD9C"/>
                </a:solidFill>
              </a:defRPr>
            </a:pPr>
          </a:p>
        </p:txBody>
      </p:sp>
      <p:pic>
        <p:nvPicPr>
          <p:cNvPr id="191" name="image.png"/>
          <p:cNvPicPr>
            <a:picLocks noChangeAspect="1"/>
          </p:cNvPicPr>
          <p:nvPr/>
        </p:nvPicPr>
        <p:blipFill>
          <a:blip r:embed="rId3">
            <a:extLst/>
          </a:blip>
          <a:stretch>
            <a:fillRect/>
          </a:stretch>
        </p:blipFill>
        <p:spPr>
          <a:xfrm>
            <a:off x="-12700" y="8235950"/>
            <a:ext cx="4846638" cy="1541463"/>
          </a:xfrm>
          <a:prstGeom prst="rect">
            <a:avLst/>
          </a:prstGeom>
          <a:ln w="12700">
            <a:miter lim="400000"/>
          </a:ln>
        </p:spPr>
      </p:pic>
      <p:pic>
        <p:nvPicPr>
          <p:cNvPr id="192" name="image.png"/>
          <p:cNvPicPr>
            <a:picLocks noChangeAspect="1"/>
          </p:cNvPicPr>
          <p:nvPr/>
        </p:nvPicPr>
        <p:blipFill>
          <a:blip r:embed="rId4">
            <a:extLst/>
          </a:blip>
          <a:stretch>
            <a:fillRect/>
          </a:stretch>
        </p:blipFill>
        <p:spPr>
          <a:xfrm>
            <a:off x="-19050" y="8223250"/>
            <a:ext cx="4852988" cy="1560513"/>
          </a:xfrm>
          <a:prstGeom prst="rect">
            <a:avLst/>
          </a:prstGeom>
          <a:ln w="12700">
            <a:miter lim="400000"/>
          </a:ln>
        </p:spPr>
      </p:pic>
      <p:sp>
        <p:nvSpPr>
          <p:cNvPr id="193" name="Shape 193"/>
          <p:cNvSpPr/>
          <p:nvPr>
            <p:ph type="title"/>
          </p:nvPr>
        </p:nvSpPr>
        <p:spPr>
          <a:xfrm>
            <a:off x="650875" y="390525"/>
            <a:ext cx="11703050" cy="1625600"/>
          </a:xfrm>
          <a:prstGeom prst="rect">
            <a:avLst/>
          </a:prstGeom>
        </p:spPr>
        <p:txBody>
          <a:bodyPr lIns="65022" tIns="65022" rIns="65022" bIns="65022" anchor="ctr">
            <a:normAutofit fontScale="100000" lnSpcReduction="0"/>
          </a:bodyPr>
          <a:lstStyle>
            <a:lvl1pPr algn="l">
              <a:defRPr b="1" sz="5800">
                <a:solidFill>
                  <a:srgbClr val="002060"/>
                </a:solidFill>
                <a:latin typeface="Lucida Sans Unicode"/>
                <a:ea typeface="Lucida Sans Unicode"/>
                <a:cs typeface="Lucida Sans Unicode"/>
                <a:sym typeface="Lucida Sans Unicode"/>
              </a:defRPr>
            </a:lvl1pPr>
          </a:lstStyle>
          <a:p>
            <a:pPr/>
            <a:r>
              <a:t>Title Text</a:t>
            </a:r>
          </a:p>
        </p:txBody>
      </p:sp>
      <p:sp>
        <p:nvSpPr>
          <p:cNvPr id="194" name="Shape 194"/>
          <p:cNvSpPr/>
          <p:nvPr>
            <p:ph type="body" idx="1"/>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0000"/>
              </a:buClr>
              <a:buSzPct val="68000"/>
              <a:buFont typeface="Wingdings 3"/>
              <a:buChar char="●"/>
              <a:defRPr>
                <a:solidFill>
                  <a:srgbClr val="FFFFFF"/>
                </a:solidFill>
                <a:latin typeface="Lucida Sans Unicode"/>
                <a:ea typeface="Lucida Sans Unicode"/>
                <a:cs typeface="Lucida Sans Unicode"/>
                <a:sym typeface="Lucida Sans Unicode"/>
              </a:defRPr>
            </a:lvl1pPr>
            <a:lvl2pPr marL="933305" indent="-372918"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2pPr>
            <a:lvl3pPr marL="1308735" indent="-410210"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3pPr>
            <a:lvl4pPr marL="1755951" indent="-455788"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4pPr>
            <a:lvl5pPr marL="2098919" indent="-473319"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5pPr>
          </a:lstStyle>
          <a:p>
            <a:pPr/>
            <a:r>
              <a:t>Body Level One</a:t>
            </a:r>
          </a:p>
          <a:p>
            <a:pPr lvl="1"/>
            <a:r>
              <a:t>Body Level Two</a:t>
            </a:r>
          </a:p>
          <a:p>
            <a:pPr lvl="2"/>
            <a:r>
              <a:t>Body Level Three</a:t>
            </a:r>
          </a:p>
          <a:p>
            <a:pPr lvl="3"/>
            <a:r>
              <a:t>Body Level Four</a:t>
            </a:r>
          </a:p>
          <a:p>
            <a:pPr lvl="4"/>
            <a:r>
              <a:t>Body Level Five</a:t>
            </a:r>
          </a:p>
        </p:txBody>
      </p:sp>
      <p:sp>
        <p:nvSpPr>
          <p:cNvPr id="195" name="Shape 195"/>
          <p:cNvSpPr/>
          <p:nvPr>
            <p:ph type="sldNum" sz="quarter" idx="2"/>
          </p:nvPr>
        </p:nvSpPr>
        <p:spPr>
          <a:xfrm>
            <a:off x="12469172" y="9268896"/>
            <a:ext cx="349891" cy="364055"/>
          </a:xfrm>
          <a:prstGeom prst="rect">
            <a:avLst/>
          </a:prstGeom>
        </p:spPr>
        <p:txBody>
          <a:bodyPr lIns="65022" tIns="65022" rIns="65022" bIns="65022" anchor="b"/>
          <a:lstStyle>
            <a:lvl1pPr>
              <a:defRPr sz="1400">
                <a:solidFill>
                  <a:srgbClr val="FFFFFF"/>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18" name="image.png"/>
          <p:cNvPicPr>
            <a:picLocks noChangeAspect="1"/>
          </p:cNvPicPr>
          <p:nvPr/>
        </p:nvPicPr>
        <p:blipFill>
          <a:blip r:embed="rId2">
            <a:extLst/>
          </a:blip>
          <a:stretch>
            <a:fillRect/>
          </a:stretch>
        </p:blipFill>
        <p:spPr>
          <a:xfrm>
            <a:off x="0" y="2128837"/>
            <a:ext cx="11733213" cy="668338"/>
          </a:xfrm>
          <a:prstGeom prst="rect">
            <a:avLst/>
          </a:prstGeom>
          <a:ln w="12700">
            <a:miter lim="400000"/>
          </a:ln>
        </p:spPr>
      </p:pic>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2" name="Shape 202"/>
          <p:cNvSpPr/>
          <p:nvPr>
            <p:ph type="title"/>
          </p:nvPr>
        </p:nvSpPr>
        <p:spPr>
          <a:xfrm>
            <a:off x="650875" y="390525"/>
            <a:ext cx="11703050" cy="1625600"/>
          </a:xfrm>
          <a:prstGeom prst="rect">
            <a:avLst/>
          </a:prstGeom>
        </p:spPr>
        <p:txBody>
          <a:bodyPr lIns="65022" tIns="65022" rIns="65022" bIns="65022" anchor="ctr">
            <a:normAutofit fontScale="100000" lnSpcReduction="0"/>
          </a:bodyPr>
          <a:lstStyle>
            <a:lvl1pPr algn="l">
              <a:defRPr b="1" sz="5800">
                <a:solidFill>
                  <a:srgbClr val="464646"/>
                </a:solidFill>
                <a:latin typeface="Lucida Sans Unicode"/>
                <a:ea typeface="Lucida Sans Unicode"/>
                <a:cs typeface="Lucida Sans Unicode"/>
                <a:sym typeface="Lucida Sans Unicode"/>
              </a:defRPr>
            </a:lvl1pPr>
          </a:lstStyle>
          <a:p>
            <a:pPr/>
            <a:r>
              <a:t>Title Text</a:t>
            </a:r>
          </a:p>
        </p:txBody>
      </p:sp>
      <p:sp>
        <p:nvSpPr>
          <p:cNvPr id="203" name="Shape 203"/>
          <p:cNvSpPr/>
          <p:nvPr>
            <p:ph type="body" idx="1"/>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0000"/>
              </a:buClr>
              <a:buSzPct val="68000"/>
              <a:buFont typeface="Wingdings 3"/>
              <a:buChar char="●"/>
              <a:defRPr>
                <a:solidFill>
                  <a:srgbClr val="000000"/>
                </a:solidFill>
                <a:latin typeface="Lucida Sans Unicode"/>
                <a:ea typeface="Lucida Sans Unicode"/>
                <a:cs typeface="Lucida Sans Unicode"/>
                <a:sym typeface="Lucida Sans Unicode"/>
              </a:defRPr>
            </a:lvl1pPr>
            <a:lvl2pPr marL="933305" indent="-37291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2pPr>
            <a:lvl3pPr marL="1308735" indent="-410210"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3pPr>
            <a:lvl4pPr marL="1755951" indent="-45578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4pPr>
            <a:lvl5pPr marL="2098919" indent="-473319"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5pPr>
          </a:lstStyle>
          <a:p>
            <a:pPr/>
            <a:r>
              <a:t>Body Level One</a:t>
            </a:r>
          </a:p>
          <a:p>
            <a:pPr lvl="1"/>
            <a:r>
              <a:t>Body Level Two</a:t>
            </a:r>
          </a:p>
          <a:p>
            <a:pPr lvl="2"/>
            <a:r>
              <a:t>Body Level Three</a:t>
            </a:r>
          </a:p>
          <a:p>
            <a:pPr lvl="3"/>
            <a:r>
              <a:t>Body Level Four</a:t>
            </a:r>
          </a:p>
          <a:p>
            <a:pPr lvl="4"/>
            <a:r>
              <a:t>Body Level Five</a:t>
            </a:r>
          </a:p>
        </p:txBody>
      </p:sp>
      <p:sp>
        <p:nvSpPr>
          <p:cNvPr id="204" name="Shape 204"/>
          <p:cNvSpPr/>
          <p:nvPr>
            <p:ph type="sldNum" sz="quarter" idx="2"/>
          </p:nvPr>
        </p:nvSpPr>
        <p:spPr>
          <a:xfrm>
            <a:off x="12469172" y="9268896"/>
            <a:ext cx="349891" cy="364055"/>
          </a:xfrm>
          <a:prstGeom prst="rect">
            <a:avLst/>
          </a:prstGeom>
        </p:spPr>
        <p:txBody>
          <a:bodyPr lIns="65022" tIns="65022" rIns="65022" bIns="65022" anchor="b"/>
          <a:lstStyle>
            <a:lvl1pPr>
              <a:defRPr sz="1400">
                <a:solidFill>
                  <a:srgbClr val="000000"/>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1" name="Shape 211"/>
          <p:cNvSpPr/>
          <p:nvPr/>
        </p:nvSpPr>
        <p:spPr>
          <a:xfrm>
            <a:off x="709612" y="8455025"/>
            <a:ext cx="7027863" cy="130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8"/>
                </a:moveTo>
                <a:lnTo>
                  <a:pt x="21600" y="21600"/>
                </a:lnTo>
                <a:lnTo>
                  <a:pt x="16039" y="21600"/>
                </a:lnTo>
                <a:lnTo>
                  <a:pt x="3" y="0"/>
                </a:lnTo>
              </a:path>
            </a:pathLst>
          </a:custGeom>
          <a:solidFill>
            <a:srgbClr val="FF9999">
              <a:alpha val="39999"/>
            </a:srgbClr>
          </a:solidFill>
          <a:ln w="12700">
            <a:miter lim="400000"/>
          </a:ln>
        </p:spPr>
        <p:txBody>
          <a:bodyPr lIns="45719" rIns="45719"/>
          <a:lstStyle/>
          <a:p>
            <a:pPr>
              <a:defRPr>
                <a:solidFill>
                  <a:srgbClr val="EBCD9C"/>
                </a:solidFill>
              </a:defRPr>
            </a:pPr>
          </a:p>
        </p:txBody>
      </p:sp>
      <p:sp>
        <p:nvSpPr>
          <p:cNvPr id="212" name="Shape 212"/>
          <p:cNvSpPr/>
          <p:nvPr/>
        </p:nvSpPr>
        <p:spPr>
          <a:xfrm>
            <a:off x="690562" y="8447087"/>
            <a:ext cx="5248276" cy="132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EBCD9C"/>
                </a:solidFill>
              </a:defRPr>
            </a:pPr>
          </a:p>
        </p:txBody>
      </p:sp>
      <p:pic>
        <p:nvPicPr>
          <p:cNvPr id="213" name="image.png"/>
          <p:cNvPicPr>
            <a:picLocks noChangeAspect="1"/>
          </p:cNvPicPr>
          <p:nvPr/>
        </p:nvPicPr>
        <p:blipFill>
          <a:blip r:embed="rId3">
            <a:extLst/>
          </a:blip>
          <a:stretch>
            <a:fillRect/>
          </a:stretch>
        </p:blipFill>
        <p:spPr>
          <a:xfrm>
            <a:off x="-12700" y="8235950"/>
            <a:ext cx="4846638" cy="1541463"/>
          </a:xfrm>
          <a:prstGeom prst="rect">
            <a:avLst/>
          </a:prstGeom>
          <a:ln w="12700">
            <a:miter lim="400000"/>
          </a:ln>
        </p:spPr>
      </p:pic>
      <p:pic>
        <p:nvPicPr>
          <p:cNvPr id="214" name="image.png"/>
          <p:cNvPicPr>
            <a:picLocks noChangeAspect="1"/>
          </p:cNvPicPr>
          <p:nvPr/>
        </p:nvPicPr>
        <p:blipFill>
          <a:blip r:embed="rId4">
            <a:extLst/>
          </a:blip>
          <a:stretch>
            <a:fillRect/>
          </a:stretch>
        </p:blipFill>
        <p:spPr>
          <a:xfrm>
            <a:off x="-19050" y="8223250"/>
            <a:ext cx="4852988" cy="1560513"/>
          </a:xfrm>
          <a:prstGeom prst="rect">
            <a:avLst/>
          </a:prstGeom>
          <a:ln w="12700">
            <a:miter lim="400000"/>
          </a:ln>
        </p:spPr>
      </p:pic>
      <p:sp>
        <p:nvSpPr>
          <p:cNvPr id="215" name="Shape 215"/>
          <p:cNvSpPr/>
          <p:nvPr>
            <p:ph type="title"/>
          </p:nvPr>
        </p:nvSpPr>
        <p:spPr>
          <a:xfrm>
            <a:off x="650875" y="390525"/>
            <a:ext cx="11703050" cy="1625600"/>
          </a:xfrm>
          <a:prstGeom prst="rect">
            <a:avLst/>
          </a:prstGeom>
        </p:spPr>
        <p:txBody>
          <a:bodyPr lIns="65022" tIns="65022" rIns="65022" bIns="65022" anchor="ctr">
            <a:normAutofit fontScale="100000" lnSpcReduction="0"/>
          </a:bodyPr>
          <a:lstStyle>
            <a:lvl1pPr algn="l">
              <a:defRPr b="1" sz="5800">
                <a:solidFill>
                  <a:srgbClr val="002060"/>
                </a:solidFill>
                <a:latin typeface="Lucida Sans Unicode"/>
                <a:ea typeface="Lucida Sans Unicode"/>
                <a:cs typeface="Lucida Sans Unicode"/>
                <a:sym typeface="Lucida Sans Unicode"/>
              </a:defRPr>
            </a:lvl1pPr>
          </a:lstStyle>
          <a:p>
            <a:pPr/>
            <a:r>
              <a:t>Title Text</a:t>
            </a:r>
          </a:p>
        </p:txBody>
      </p:sp>
      <p:sp>
        <p:nvSpPr>
          <p:cNvPr id="216" name="Shape 216"/>
          <p:cNvSpPr/>
          <p:nvPr>
            <p:ph type="body" idx="1"/>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0000"/>
              </a:buClr>
              <a:buSzPct val="68000"/>
              <a:buFont typeface="Wingdings 3"/>
              <a:buChar char="●"/>
              <a:defRPr>
                <a:solidFill>
                  <a:srgbClr val="FFFFFF"/>
                </a:solidFill>
                <a:latin typeface="Lucida Sans Unicode"/>
                <a:ea typeface="Lucida Sans Unicode"/>
                <a:cs typeface="Lucida Sans Unicode"/>
                <a:sym typeface="Lucida Sans Unicode"/>
              </a:defRPr>
            </a:lvl1pPr>
            <a:lvl2pPr marL="933305" indent="-372918"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2pPr>
            <a:lvl3pPr marL="1308735" indent="-410210"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3pPr>
            <a:lvl4pPr marL="1755951" indent="-455788"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4pPr>
            <a:lvl5pPr marL="2098919" indent="-473319"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5pPr>
          </a:lstStyle>
          <a:p>
            <a:pPr/>
            <a:r>
              <a:t>Body Level One</a:t>
            </a:r>
          </a:p>
          <a:p>
            <a:pPr lvl="1"/>
            <a:r>
              <a:t>Body Level Two</a:t>
            </a:r>
          </a:p>
          <a:p>
            <a:pPr lvl="2"/>
            <a:r>
              <a:t>Body Level Three</a:t>
            </a:r>
          </a:p>
          <a:p>
            <a:pPr lvl="3"/>
            <a:r>
              <a:t>Body Level Four</a:t>
            </a:r>
          </a:p>
          <a:p>
            <a:pPr lvl="4"/>
            <a:r>
              <a:t>Body Level Five</a:t>
            </a:r>
          </a:p>
        </p:txBody>
      </p:sp>
      <p:sp>
        <p:nvSpPr>
          <p:cNvPr id="217" name="Shape 217"/>
          <p:cNvSpPr/>
          <p:nvPr>
            <p:ph type="sldNum" sz="quarter" idx="2"/>
          </p:nvPr>
        </p:nvSpPr>
        <p:spPr>
          <a:xfrm>
            <a:off x="12469172" y="9268896"/>
            <a:ext cx="349891" cy="364055"/>
          </a:xfrm>
          <a:prstGeom prst="rect">
            <a:avLst/>
          </a:prstGeom>
        </p:spPr>
        <p:txBody>
          <a:bodyPr lIns="65022" tIns="65022" rIns="65022" bIns="65022" anchor="b"/>
          <a:lstStyle>
            <a:lvl1pPr>
              <a:defRPr sz="1400">
                <a:solidFill>
                  <a:srgbClr val="FFFFFF"/>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224" name="Shape 224"/>
          <p:cNvSpPr/>
          <p:nvPr/>
        </p:nvSpPr>
        <p:spPr>
          <a:xfrm>
            <a:off x="709612" y="8455025"/>
            <a:ext cx="7027863" cy="130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8"/>
                </a:moveTo>
                <a:lnTo>
                  <a:pt x="21600" y="21600"/>
                </a:lnTo>
                <a:lnTo>
                  <a:pt x="16039" y="21600"/>
                </a:lnTo>
                <a:lnTo>
                  <a:pt x="3" y="0"/>
                </a:lnTo>
              </a:path>
            </a:pathLst>
          </a:custGeom>
          <a:solidFill>
            <a:srgbClr val="FF9999">
              <a:alpha val="39999"/>
            </a:srgbClr>
          </a:solidFill>
          <a:ln w="12700">
            <a:miter lim="400000"/>
          </a:ln>
        </p:spPr>
        <p:txBody>
          <a:bodyPr lIns="45719" rIns="45719"/>
          <a:lstStyle/>
          <a:p>
            <a:pPr>
              <a:defRPr>
                <a:solidFill>
                  <a:srgbClr val="EBCD9C"/>
                </a:solidFill>
              </a:defRPr>
            </a:pPr>
          </a:p>
        </p:txBody>
      </p:sp>
      <p:sp>
        <p:nvSpPr>
          <p:cNvPr id="225" name="Shape 225"/>
          <p:cNvSpPr/>
          <p:nvPr/>
        </p:nvSpPr>
        <p:spPr>
          <a:xfrm>
            <a:off x="690562" y="8447087"/>
            <a:ext cx="5248276" cy="132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EBCD9C"/>
                </a:solidFill>
              </a:defRPr>
            </a:pPr>
          </a:p>
        </p:txBody>
      </p:sp>
      <p:pic>
        <p:nvPicPr>
          <p:cNvPr id="226" name="image.png"/>
          <p:cNvPicPr>
            <a:picLocks noChangeAspect="1"/>
          </p:cNvPicPr>
          <p:nvPr/>
        </p:nvPicPr>
        <p:blipFill>
          <a:blip r:embed="rId2">
            <a:extLst/>
          </a:blip>
          <a:stretch>
            <a:fillRect/>
          </a:stretch>
        </p:blipFill>
        <p:spPr>
          <a:xfrm>
            <a:off x="-12700" y="8235950"/>
            <a:ext cx="4846638" cy="1541463"/>
          </a:xfrm>
          <a:prstGeom prst="rect">
            <a:avLst/>
          </a:prstGeom>
          <a:ln w="12700">
            <a:miter lim="400000"/>
          </a:ln>
        </p:spPr>
      </p:pic>
      <p:pic>
        <p:nvPicPr>
          <p:cNvPr id="227" name="image.png"/>
          <p:cNvPicPr>
            <a:picLocks noChangeAspect="1"/>
          </p:cNvPicPr>
          <p:nvPr/>
        </p:nvPicPr>
        <p:blipFill>
          <a:blip r:embed="rId3">
            <a:extLst/>
          </a:blip>
          <a:stretch>
            <a:fillRect/>
          </a:stretch>
        </p:blipFill>
        <p:spPr>
          <a:xfrm>
            <a:off x="-19050" y="8223250"/>
            <a:ext cx="4852988" cy="1560513"/>
          </a:xfrm>
          <a:prstGeom prst="rect">
            <a:avLst/>
          </a:prstGeom>
          <a:ln w="12700">
            <a:miter lim="400000"/>
          </a:ln>
        </p:spPr>
      </p:pic>
      <p:sp>
        <p:nvSpPr>
          <p:cNvPr id="228" name="Shape 228"/>
          <p:cNvSpPr/>
          <p:nvPr>
            <p:ph type="title"/>
          </p:nvPr>
        </p:nvSpPr>
        <p:spPr>
          <a:xfrm>
            <a:off x="650875" y="390525"/>
            <a:ext cx="11703050" cy="1625600"/>
          </a:xfrm>
          <a:prstGeom prst="rect">
            <a:avLst/>
          </a:prstGeom>
        </p:spPr>
        <p:txBody>
          <a:bodyPr lIns="65022" tIns="65022" rIns="65022" bIns="65022" anchor="ctr">
            <a:normAutofit fontScale="100000" lnSpcReduction="0"/>
          </a:bodyPr>
          <a:lstStyle>
            <a:lvl1pPr algn="l">
              <a:defRPr b="1" sz="5800">
                <a:solidFill>
                  <a:srgbClr val="464646"/>
                </a:solidFill>
                <a:latin typeface="Lucida Sans Unicode"/>
                <a:ea typeface="Lucida Sans Unicode"/>
                <a:cs typeface="Lucida Sans Unicode"/>
                <a:sym typeface="Lucida Sans Unicode"/>
              </a:defRPr>
            </a:lvl1pPr>
          </a:lstStyle>
          <a:p>
            <a:pPr/>
            <a:r>
              <a:t>Title Text</a:t>
            </a:r>
          </a:p>
        </p:txBody>
      </p:sp>
      <p:sp>
        <p:nvSpPr>
          <p:cNvPr id="229" name="Shape 229"/>
          <p:cNvSpPr/>
          <p:nvPr>
            <p:ph type="body" idx="1"/>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0000"/>
              </a:buClr>
              <a:buSzPct val="68000"/>
              <a:buFont typeface="Wingdings 3"/>
              <a:buChar char="●"/>
              <a:defRPr>
                <a:solidFill>
                  <a:srgbClr val="000000"/>
                </a:solidFill>
                <a:latin typeface="Lucida Sans Unicode"/>
                <a:ea typeface="Lucida Sans Unicode"/>
                <a:cs typeface="Lucida Sans Unicode"/>
                <a:sym typeface="Lucida Sans Unicode"/>
              </a:defRPr>
            </a:lvl1pPr>
            <a:lvl2pPr marL="933305" indent="-37291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2pPr>
            <a:lvl3pPr marL="1308735" indent="-410210"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3pPr>
            <a:lvl4pPr marL="1755951" indent="-45578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4pPr>
            <a:lvl5pPr marL="2098919" indent="-473319"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5pPr>
          </a:lstStyle>
          <a:p>
            <a:pPr/>
            <a:r>
              <a:t>Body Level One</a:t>
            </a:r>
          </a:p>
          <a:p>
            <a:pPr lvl="1"/>
            <a:r>
              <a:t>Body Level Two</a:t>
            </a:r>
          </a:p>
          <a:p>
            <a:pPr lvl="2"/>
            <a:r>
              <a:t>Body Level Three</a:t>
            </a:r>
          </a:p>
          <a:p>
            <a:pPr lvl="3"/>
            <a:r>
              <a:t>Body Level Four</a:t>
            </a:r>
          </a:p>
          <a:p>
            <a:pPr lvl="4"/>
            <a:r>
              <a:t>Body Level Five</a:t>
            </a:r>
          </a:p>
        </p:txBody>
      </p:sp>
      <p:sp>
        <p:nvSpPr>
          <p:cNvPr id="230" name="Shape 230"/>
          <p:cNvSpPr/>
          <p:nvPr>
            <p:ph type="sldNum" sz="quarter" idx="2"/>
          </p:nvPr>
        </p:nvSpPr>
        <p:spPr>
          <a:xfrm>
            <a:off x="12469172" y="9268896"/>
            <a:ext cx="349891" cy="364055"/>
          </a:xfrm>
          <a:prstGeom prst="rect">
            <a:avLst/>
          </a:prstGeom>
        </p:spPr>
        <p:txBody>
          <a:bodyPr lIns="65022" tIns="65022" rIns="65022" bIns="65022" anchor="b"/>
          <a:lstStyle>
            <a:lvl1pPr>
              <a:defRPr sz="1400">
                <a:solidFill>
                  <a:srgbClr val="000000"/>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7" name="Shape 237"/>
          <p:cNvSpPr/>
          <p:nvPr>
            <p:ph type="title"/>
          </p:nvPr>
        </p:nvSpPr>
        <p:spPr>
          <a:xfrm>
            <a:off x="650875" y="390525"/>
            <a:ext cx="11703050" cy="1625600"/>
          </a:xfrm>
          <a:prstGeom prst="rect">
            <a:avLst/>
          </a:prstGeom>
        </p:spPr>
        <p:txBody>
          <a:bodyPr lIns="65022" tIns="65022" rIns="65022" bIns="65022" anchor="ctr">
            <a:normAutofit fontScale="100000" lnSpcReduction="0"/>
          </a:bodyPr>
          <a:lstStyle>
            <a:lvl1pPr algn="l">
              <a:defRPr b="1" sz="5800">
                <a:solidFill>
                  <a:srgbClr val="464646"/>
                </a:solidFill>
                <a:latin typeface="Lucida Sans Unicode"/>
                <a:ea typeface="Lucida Sans Unicode"/>
                <a:cs typeface="Lucida Sans Unicode"/>
                <a:sym typeface="Lucida Sans Unicode"/>
              </a:defRPr>
            </a:lvl1pPr>
          </a:lstStyle>
          <a:p>
            <a:pPr/>
            <a:r>
              <a:t>Title Text</a:t>
            </a:r>
          </a:p>
        </p:txBody>
      </p:sp>
      <p:sp>
        <p:nvSpPr>
          <p:cNvPr id="238" name="Shape 238"/>
          <p:cNvSpPr/>
          <p:nvPr>
            <p:ph type="body" idx="1"/>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0000"/>
              </a:buClr>
              <a:buSzPct val="68000"/>
              <a:buFont typeface="Wingdings 3"/>
              <a:buChar char="●"/>
              <a:defRPr>
                <a:solidFill>
                  <a:srgbClr val="000000"/>
                </a:solidFill>
                <a:latin typeface="Lucida Sans Unicode"/>
                <a:ea typeface="Lucida Sans Unicode"/>
                <a:cs typeface="Lucida Sans Unicode"/>
                <a:sym typeface="Lucida Sans Unicode"/>
              </a:defRPr>
            </a:lvl1pPr>
            <a:lvl2pPr marL="933305" indent="-37291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2pPr>
            <a:lvl3pPr marL="1308735" indent="-410210"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3pPr>
            <a:lvl4pPr marL="1755951" indent="-45578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4pPr>
            <a:lvl5pPr marL="2098919" indent="-473319"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5pPr>
          </a:lstStyle>
          <a:p>
            <a:pPr/>
            <a:r>
              <a:t>Body Level One</a:t>
            </a:r>
          </a:p>
          <a:p>
            <a:pPr lvl="1"/>
            <a:r>
              <a:t>Body Level Two</a:t>
            </a:r>
          </a:p>
          <a:p>
            <a:pPr lvl="2"/>
            <a:r>
              <a:t>Body Level Three</a:t>
            </a:r>
          </a:p>
          <a:p>
            <a:pPr lvl="3"/>
            <a:r>
              <a:t>Body Level Four</a:t>
            </a:r>
          </a:p>
          <a:p>
            <a:pPr lvl="4"/>
            <a:r>
              <a:t>Body Level Five</a:t>
            </a:r>
          </a:p>
        </p:txBody>
      </p:sp>
      <p:sp>
        <p:nvSpPr>
          <p:cNvPr id="239" name="Shape 239"/>
          <p:cNvSpPr/>
          <p:nvPr>
            <p:ph type="sldNum" sz="quarter" idx="2"/>
          </p:nvPr>
        </p:nvSpPr>
        <p:spPr>
          <a:xfrm>
            <a:off x="12469172" y="9268896"/>
            <a:ext cx="349891" cy="364055"/>
          </a:xfrm>
          <a:prstGeom prst="rect">
            <a:avLst/>
          </a:prstGeom>
        </p:spPr>
        <p:txBody>
          <a:bodyPr lIns="65022" tIns="65022" rIns="65022" bIns="65022" anchor="b"/>
          <a:lstStyle>
            <a:lvl1pPr>
              <a:defRPr sz="1400">
                <a:solidFill>
                  <a:srgbClr val="000000"/>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6" name="Shape 246"/>
          <p:cNvSpPr/>
          <p:nvPr/>
        </p:nvSpPr>
        <p:spPr>
          <a:xfrm>
            <a:off x="709612" y="8455025"/>
            <a:ext cx="7027863" cy="130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8"/>
                </a:moveTo>
                <a:lnTo>
                  <a:pt x="21600" y="21600"/>
                </a:lnTo>
                <a:lnTo>
                  <a:pt x="16039" y="21600"/>
                </a:lnTo>
                <a:lnTo>
                  <a:pt x="3" y="0"/>
                </a:lnTo>
              </a:path>
            </a:pathLst>
          </a:custGeom>
          <a:solidFill>
            <a:srgbClr val="FF9999">
              <a:alpha val="39999"/>
            </a:srgbClr>
          </a:solidFill>
          <a:ln w="12700">
            <a:miter lim="400000"/>
          </a:ln>
        </p:spPr>
        <p:txBody>
          <a:bodyPr lIns="45719" rIns="45719"/>
          <a:lstStyle/>
          <a:p>
            <a:pPr>
              <a:defRPr>
                <a:solidFill>
                  <a:srgbClr val="EBCD9C"/>
                </a:solidFill>
              </a:defRPr>
            </a:pPr>
          </a:p>
        </p:txBody>
      </p:sp>
      <p:sp>
        <p:nvSpPr>
          <p:cNvPr id="247" name="Shape 247"/>
          <p:cNvSpPr/>
          <p:nvPr/>
        </p:nvSpPr>
        <p:spPr>
          <a:xfrm>
            <a:off x="690562" y="8447087"/>
            <a:ext cx="5248276" cy="132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EBCD9C"/>
                </a:solidFill>
              </a:defRPr>
            </a:pPr>
          </a:p>
        </p:txBody>
      </p:sp>
      <p:pic>
        <p:nvPicPr>
          <p:cNvPr id="248" name="image.png"/>
          <p:cNvPicPr>
            <a:picLocks noChangeAspect="1"/>
          </p:cNvPicPr>
          <p:nvPr/>
        </p:nvPicPr>
        <p:blipFill>
          <a:blip r:embed="rId3">
            <a:extLst/>
          </a:blip>
          <a:stretch>
            <a:fillRect/>
          </a:stretch>
        </p:blipFill>
        <p:spPr>
          <a:xfrm>
            <a:off x="-12700" y="8235950"/>
            <a:ext cx="4846638" cy="1541463"/>
          </a:xfrm>
          <a:prstGeom prst="rect">
            <a:avLst/>
          </a:prstGeom>
          <a:ln w="12700">
            <a:miter lim="400000"/>
          </a:ln>
        </p:spPr>
      </p:pic>
      <p:pic>
        <p:nvPicPr>
          <p:cNvPr id="249" name="image.png"/>
          <p:cNvPicPr>
            <a:picLocks noChangeAspect="1"/>
          </p:cNvPicPr>
          <p:nvPr/>
        </p:nvPicPr>
        <p:blipFill>
          <a:blip r:embed="rId4">
            <a:extLst/>
          </a:blip>
          <a:stretch>
            <a:fillRect/>
          </a:stretch>
        </p:blipFill>
        <p:spPr>
          <a:xfrm>
            <a:off x="-19050" y="8223250"/>
            <a:ext cx="4852988" cy="1560513"/>
          </a:xfrm>
          <a:prstGeom prst="rect">
            <a:avLst/>
          </a:prstGeom>
          <a:ln w="12700">
            <a:miter lim="400000"/>
          </a:ln>
        </p:spPr>
      </p:pic>
      <p:sp>
        <p:nvSpPr>
          <p:cNvPr id="250" name="Shape 250"/>
          <p:cNvSpPr/>
          <p:nvPr/>
        </p:nvSpPr>
        <p:spPr>
          <a:xfrm>
            <a:off x="12322175" y="7094537"/>
            <a:ext cx="260350" cy="325438"/>
          </a:xfrm>
          <a:prstGeom prst="chevron">
            <a:avLst>
              <a:gd name="adj" fmla="val 50000"/>
            </a:avLst>
          </a:prstGeom>
          <a:gradFill>
            <a:gsLst>
              <a:gs pos="0">
                <a:srgbClr val="E50000"/>
              </a:gs>
              <a:gs pos="72000">
                <a:srgbClr val="FF3A3A"/>
              </a:gs>
              <a:gs pos="100000">
                <a:srgbClr val="FF7171"/>
              </a:gs>
            </a:gsLst>
            <a:lin ang="16200000"/>
          </a:gradFill>
          <a:ln w="3175" cap="rnd">
            <a:solidFill>
              <a:srgbClr val="BC0000"/>
            </a:solidFill>
          </a:ln>
          <a:effectLst>
            <a:outerShdw sx="100000" sy="100000" kx="0" ky="0" algn="b" rotWithShape="0" blurRad="50800" dist="25400" dir="5400000">
              <a:srgbClr val="808080">
                <a:alpha val="45997"/>
              </a:srgbClr>
            </a:outerShdw>
          </a:effectLst>
        </p:spPr>
        <p:txBody>
          <a:bodyPr lIns="45719" rIns="45719" anchor="ctr"/>
          <a:lstStyle/>
          <a:p>
            <a:pPr algn="l" defTabSz="1300162">
              <a:defRPr sz="2600">
                <a:solidFill>
                  <a:srgbClr val="FFFFFF"/>
                </a:solidFill>
                <a:latin typeface="Lucida Sans Unicode"/>
                <a:ea typeface="Lucida Sans Unicode"/>
                <a:cs typeface="Lucida Sans Unicode"/>
                <a:sym typeface="Lucida Sans Unicode"/>
              </a:defRPr>
            </a:pPr>
          </a:p>
        </p:txBody>
      </p:sp>
      <p:sp>
        <p:nvSpPr>
          <p:cNvPr id="251" name="Shape 251"/>
          <p:cNvSpPr/>
          <p:nvPr/>
        </p:nvSpPr>
        <p:spPr>
          <a:xfrm>
            <a:off x="12057062" y="7094537"/>
            <a:ext cx="260351" cy="325438"/>
          </a:xfrm>
          <a:prstGeom prst="chevron">
            <a:avLst>
              <a:gd name="adj" fmla="val 50000"/>
            </a:avLst>
          </a:prstGeom>
          <a:gradFill>
            <a:gsLst>
              <a:gs pos="0">
                <a:srgbClr val="E50000"/>
              </a:gs>
              <a:gs pos="72000">
                <a:srgbClr val="FF3A3A"/>
              </a:gs>
              <a:gs pos="100000">
                <a:srgbClr val="FF7171"/>
              </a:gs>
            </a:gsLst>
            <a:lin ang="16200000"/>
          </a:gradFill>
          <a:ln w="3175" cap="rnd">
            <a:solidFill>
              <a:srgbClr val="BC0000"/>
            </a:solidFill>
          </a:ln>
          <a:effectLst>
            <a:outerShdw sx="100000" sy="100000" kx="0" ky="0" algn="b" rotWithShape="0" blurRad="50800" dist="25400" dir="5400000">
              <a:srgbClr val="808080">
                <a:alpha val="45997"/>
              </a:srgbClr>
            </a:outerShdw>
          </a:effectLst>
        </p:spPr>
        <p:txBody>
          <a:bodyPr lIns="45719" rIns="45719" anchor="ctr"/>
          <a:lstStyle/>
          <a:p>
            <a:pPr algn="l" defTabSz="1300162">
              <a:defRPr sz="2600">
                <a:solidFill>
                  <a:srgbClr val="FFFFFF"/>
                </a:solidFill>
                <a:latin typeface="Lucida Sans Unicode"/>
                <a:ea typeface="Lucida Sans Unicode"/>
                <a:cs typeface="Lucida Sans Unicode"/>
                <a:sym typeface="Lucida Sans Unicode"/>
              </a:defRPr>
            </a:pPr>
          </a:p>
        </p:txBody>
      </p:sp>
      <p:sp>
        <p:nvSpPr>
          <p:cNvPr id="252" name="Shape 252"/>
          <p:cNvSpPr/>
          <p:nvPr>
            <p:ph type="title"/>
          </p:nvPr>
        </p:nvSpPr>
        <p:spPr>
          <a:xfrm>
            <a:off x="650875" y="390525"/>
            <a:ext cx="11703050" cy="1625600"/>
          </a:xfrm>
          <a:prstGeom prst="rect">
            <a:avLst/>
          </a:prstGeom>
        </p:spPr>
        <p:txBody>
          <a:bodyPr lIns="65022" tIns="65022" rIns="65022" bIns="65022" anchor="ctr">
            <a:normAutofit fontScale="100000" lnSpcReduction="0"/>
          </a:bodyPr>
          <a:lstStyle>
            <a:lvl1pPr algn="l">
              <a:defRPr b="1" sz="5800">
                <a:solidFill>
                  <a:srgbClr val="002060"/>
                </a:solidFill>
                <a:latin typeface="Lucida Sans Unicode"/>
                <a:ea typeface="Lucida Sans Unicode"/>
                <a:cs typeface="Lucida Sans Unicode"/>
                <a:sym typeface="Lucida Sans Unicode"/>
              </a:defRPr>
            </a:lvl1pPr>
          </a:lstStyle>
          <a:p>
            <a:pPr/>
            <a:r>
              <a:t>Title Text</a:t>
            </a:r>
          </a:p>
        </p:txBody>
      </p:sp>
      <p:sp>
        <p:nvSpPr>
          <p:cNvPr id="253" name="Shape 253"/>
          <p:cNvSpPr/>
          <p:nvPr>
            <p:ph type="body" idx="1"/>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0000"/>
              </a:buClr>
              <a:buSzPct val="68000"/>
              <a:buFont typeface="Wingdings 3"/>
              <a:buChar char="●"/>
              <a:defRPr>
                <a:solidFill>
                  <a:srgbClr val="FFFFFF"/>
                </a:solidFill>
                <a:latin typeface="Lucida Sans Unicode"/>
                <a:ea typeface="Lucida Sans Unicode"/>
                <a:cs typeface="Lucida Sans Unicode"/>
                <a:sym typeface="Lucida Sans Unicode"/>
              </a:defRPr>
            </a:lvl1pPr>
            <a:lvl2pPr marL="933305" indent="-372918"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2pPr>
            <a:lvl3pPr marL="1308735" indent="-410210"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3pPr>
            <a:lvl4pPr marL="1755951" indent="-455788"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4pPr>
            <a:lvl5pPr marL="2098919" indent="-473319" algn="l">
              <a:spcBef>
                <a:spcPts val="500"/>
              </a:spcBef>
              <a:buClr>
                <a:srgbClr val="FF0000"/>
              </a:buClr>
              <a:buSzPct val="100000"/>
              <a:buFont typeface="Wingdings 3"/>
              <a:buChar char="●"/>
              <a:defRPr>
                <a:solidFill>
                  <a:srgbClr val="FFFFFF"/>
                </a:solidFill>
                <a:latin typeface="Lucida Sans Unicode"/>
                <a:ea typeface="Lucida Sans Unicode"/>
                <a:cs typeface="Lucida Sans Unicode"/>
                <a:sym typeface="Lucida Sans Unicode"/>
              </a:defRPr>
            </a:lvl5pPr>
          </a:lstStyle>
          <a:p>
            <a:pPr/>
            <a:r>
              <a:t>Body Level One</a:t>
            </a:r>
          </a:p>
          <a:p>
            <a:pPr lvl="1"/>
            <a:r>
              <a:t>Body Level Two</a:t>
            </a:r>
          </a:p>
          <a:p>
            <a:pPr lvl="2"/>
            <a:r>
              <a:t>Body Level Three</a:t>
            </a:r>
          </a:p>
          <a:p>
            <a:pPr lvl="3"/>
            <a:r>
              <a:t>Body Level Four</a:t>
            </a:r>
          </a:p>
          <a:p>
            <a:pPr lvl="4"/>
            <a:r>
              <a:t>Body Level Five</a:t>
            </a:r>
          </a:p>
        </p:txBody>
      </p:sp>
      <p:sp>
        <p:nvSpPr>
          <p:cNvPr id="254" name="Shape 254"/>
          <p:cNvSpPr/>
          <p:nvPr>
            <p:ph type="sldNum" sz="quarter" idx="2"/>
          </p:nvPr>
        </p:nvSpPr>
        <p:spPr>
          <a:xfrm>
            <a:off x="12469172" y="9268896"/>
            <a:ext cx="349891" cy="364055"/>
          </a:xfrm>
          <a:prstGeom prst="rect">
            <a:avLst/>
          </a:prstGeom>
        </p:spPr>
        <p:txBody>
          <a:bodyPr lIns="65022" tIns="65022" rIns="65022" bIns="65022" anchor="b"/>
          <a:lstStyle>
            <a:lvl1pPr>
              <a:defRPr sz="1400">
                <a:solidFill>
                  <a:srgbClr val="FFFFFF"/>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261" name="Shape 261"/>
          <p:cNvSpPr/>
          <p:nvPr/>
        </p:nvSpPr>
        <p:spPr>
          <a:xfrm>
            <a:off x="709612" y="8455025"/>
            <a:ext cx="7027863" cy="130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8"/>
                </a:moveTo>
                <a:lnTo>
                  <a:pt x="21600" y="21600"/>
                </a:lnTo>
                <a:lnTo>
                  <a:pt x="16039" y="21600"/>
                </a:lnTo>
                <a:lnTo>
                  <a:pt x="3" y="0"/>
                </a:lnTo>
              </a:path>
            </a:pathLst>
          </a:custGeom>
          <a:solidFill>
            <a:srgbClr val="FF9999">
              <a:alpha val="39999"/>
            </a:srgbClr>
          </a:solidFill>
          <a:ln w="12700">
            <a:miter lim="400000"/>
          </a:ln>
        </p:spPr>
        <p:txBody>
          <a:bodyPr lIns="45719" rIns="45719"/>
          <a:lstStyle/>
          <a:p>
            <a:pPr>
              <a:defRPr>
                <a:solidFill>
                  <a:srgbClr val="EBCD9C"/>
                </a:solidFill>
              </a:defRPr>
            </a:pPr>
          </a:p>
        </p:txBody>
      </p:sp>
      <p:sp>
        <p:nvSpPr>
          <p:cNvPr id="262" name="Shape 262"/>
          <p:cNvSpPr/>
          <p:nvPr/>
        </p:nvSpPr>
        <p:spPr>
          <a:xfrm>
            <a:off x="690562" y="8447087"/>
            <a:ext cx="5248276" cy="132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EBCD9C"/>
                </a:solidFill>
              </a:defRPr>
            </a:pPr>
          </a:p>
        </p:txBody>
      </p:sp>
      <p:pic>
        <p:nvPicPr>
          <p:cNvPr id="263" name="image.png"/>
          <p:cNvPicPr>
            <a:picLocks noChangeAspect="1"/>
          </p:cNvPicPr>
          <p:nvPr/>
        </p:nvPicPr>
        <p:blipFill>
          <a:blip r:embed="rId2">
            <a:extLst/>
          </a:blip>
          <a:stretch>
            <a:fillRect/>
          </a:stretch>
        </p:blipFill>
        <p:spPr>
          <a:xfrm>
            <a:off x="-12700" y="8235950"/>
            <a:ext cx="4846638" cy="1541463"/>
          </a:xfrm>
          <a:prstGeom prst="rect">
            <a:avLst/>
          </a:prstGeom>
          <a:ln w="12700">
            <a:miter lim="400000"/>
          </a:ln>
        </p:spPr>
      </p:pic>
      <p:pic>
        <p:nvPicPr>
          <p:cNvPr id="264" name="image.png"/>
          <p:cNvPicPr>
            <a:picLocks noChangeAspect="1"/>
          </p:cNvPicPr>
          <p:nvPr/>
        </p:nvPicPr>
        <p:blipFill>
          <a:blip r:embed="rId3">
            <a:extLst/>
          </a:blip>
          <a:stretch>
            <a:fillRect/>
          </a:stretch>
        </p:blipFill>
        <p:spPr>
          <a:xfrm>
            <a:off x="-19050" y="8223250"/>
            <a:ext cx="4852988" cy="1560513"/>
          </a:xfrm>
          <a:prstGeom prst="rect">
            <a:avLst/>
          </a:prstGeom>
          <a:ln w="12700">
            <a:miter lim="400000"/>
          </a:ln>
        </p:spPr>
      </p:pic>
      <p:sp>
        <p:nvSpPr>
          <p:cNvPr id="265" name="Shape 265"/>
          <p:cNvSpPr/>
          <p:nvPr>
            <p:ph type="title"/>
          </p:nvPr>
        </p:nvSpPr>
        <p:spPr>
          <a:xfrm>
            <a:off x="650875" y="390525"/>
            <a:ext cx="11703050" cy="1625600"/>
          </a:xfrm>
          <a:prstGeom prst="rect">
            <a:avLst/>
          </a:prstGeom>
        </p:spPr>
        <p:txBody>
          <a:bodyPr lIns="65022" tIns="65022" rIns="65022" bIns="65022" anchor="ctr">
            <a:normAutofit fontScale="100000" lnSpcReduction="0"/>
          </a:bodyPr>
          <a:lstStyle>
            <a:lvl1pPr algn="l">
              <a:defRPr b="1" sz="5800">
                <a:solidFill>
                  <a:srgbClr val="464646"/>
                </a:solidFill>
                <a:latin typeface="Lucida Sans Unicode"/>
                <a:ea typeface="Lucida Sans Unicode"/>
                <a:cs typeface="Lucida Sans Unicode"/>
                <a:sym typeface="Lucida Sans Unicode"/>
              </a:defRPr>
            </a:lvl1pPr>
          </a:lstStyle>
          <a:p>
            <a:pPr/>
            <a:r>
              <a:t>Title Text</a:t>
            </a:r>
          </a:p>
        </p:txBody>
      </p:sp>
      <p:sp>
        <p:nvSpPr>
          <p:cNvPr id="266" name="Shape 266"/>
          <p:cNvSpPr/>
          <p:nvPr>
            <p:ph type="body" idx="1"/>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0000"/>
              </a:buClr>
              <a:buSzPct val="68000"/>
              <a:buFont typeface="Wingdings 3"/>
              <a:buChar char="●"/>
              <a:defRPr>
                <a:solidFill>
                  <a:srgbClr val="000000"/>
                </a:solidFill>
                <a:latin typeface="Lucida Sans Unicode"/>
                <a:ea typeface="Lucida Sans Unicode"/>
                <a:cs typeface="Lucida Sans Unicode"/>
                <a:sym typeface="Lucida Sans Unicode"/>
              </a:defRPr>
            </a:lvl1pPr>
            <a:lvl2pPr marL="933305" indent="-37291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2pPr>
            <a:lvl3pPr marL="1308735" indent="-410210"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3pPr>
            <a:lvl4pPr marL="1755951" indent="-45578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4pPr>
            <a:lvl5pPr marL="2098919" indent="-473319"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5pPr>
          </a:lstStyle>
          <a:p>
            <a:pPr/>
            <a:r>
              <a:t>Body Level One</a:t>
            </a:r>
          </a:p>
          <a:p>
            <a:pPr lvl="1"/>
            <a:r>
              <a:t>Body Level Two</a:t>
            </a:r>
          </a:p>
          <a:p>
            <a:pPr lvl="2"/>
            <a:r>
              <a:t>Body Level Three</a:t>
            </a:r>
          </a:p>
          <a:p>
            <a:pPr lvl="3"/>
            <a:r>
              <a:t>Body Level Four</a:t>
            </a:r>
          </a:p>
          <a:p>
            <a:pPr lvl="4"/>
            <a:r>
              <a:t>Body Level Five</a:t>
            </a:r>
          </a:p>
        </p:txBody>
      </p:sp>
      <p:sp>
        <p:nvSpPr>
          <p:cNvPr id="267" name="Shape 267"/>
          <p:cNvSpPr/>
          <p:nvPr>
            <p:ph type="sldNum" sz="quarter" idx="2"/>
          </p:nvPr>
        </p:nvSpPr>
        <p:spPr>
          <a:xfrm>
            <a:off x="12469172" y="9268896"/>
            <a:ext cx="349891" cy="364055"/>
          </a:xfrm>
          <a:prstGeom prst="rect">
            <a:avLst/>
          </a:prstGeom>
        </p:spPr>
        <p:txBody>
          <a:bodyPr lIns="65022" tIns="65022" rIns="65022" bIns="65022" anchor="b"/>
          <a:lstStyle>
            <a:lvl1pPr>
              <a:defRPr sz="1400">
                <a:solidFill>
                  <a:srgbClr val="000000"/>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274" name="Shape 274"/>
          <p:cNvSpPr/>
          <p:nvPr/>
        </p:nvSpPr>
        <p:spPr>
          <a:xfrm>
            <a:off x="709612" y="8455025"/>
            <a:ext cx="7027863" cy="130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8"/>
                </a:moveTo>
                <a:lnTo>
                  <a:pt x="21600" y="21600"/>
                </a:lnTo>
                <a:lnTo>
                  <a:pt x="16039" y="21600"/>
                </a:lnTo>
                <a:lnTo>
                  <a:pt x="3" y="0"/>
                </a:lnTo>
              </a:path>
            </a:pathLst>
          </a:custGeom>
          <a:solidFill>
            <a:srgbClr val="FF9999">
              <a:alpha val="39999"/>
            </a:srgbClr>
          </a:solidFill>
          <a:ln w="12700">
            <a:miter lim="400000"/>
          </a:ln>
        </p:spPr>
        <p:txBody>
          <a:bodyPr lIns="45719" rIns="45719"/>
          <a:lstStyle/>
          <a:p>
            <a:pPr>
              <a:defRPr>
                <a:solidFill>
                  <a:srgbClr val="EBCD9C"/>
                </a:solidFill>
              </a:defRPr>
            </a:pPr>
          </a:p>
        </p:txBody>
      </p:sp>
      <p:sp>
        <p:nvSpPr>
          <p:cNvPr id="275" name="Shape 275"/>
          <p:cNvSpPr/>
          <p:nvPr/>
        </p:nvSpPr>
        <p:spPr>
          <a:xfrm>
            <a:off x="690562" y="8447087"/>
            <a:ext cx="5248276" cy="132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EBCD9C"/>
                </a:solidFill>
              </a:defRPr>
            </a:pPr>
          </a:p>
        </p:txBody>
      </p:sp>
      <p:pic>
        <p:nvPicPr>
          <p:cNvPr id="276" name="image.png"/>
          <p:cNvPicPr>
            <a:picLocks noChangeAspect="1"/>
          </p:cNvPicPr>
          <p:nvPr/>
        </p:nvPicPr>
        <p:blipFill>
          <a:blip r:embed="rId2">
            <a:extLst/>
          </a:blip>
          <a:stretch>
            <a:fillRect/>
          </a:stretch>
        </p:blipFill>
        <p:spPr>
          <a:xfrm>
            <a:off x="-12700" y="8235950"/>
            <a:ext cx="4846638" cy="1541463"/>
          </a:xfrm>
          <a:prstGeom prst="rect">
            <a:avLst/>
          </a:prstGeom>
          <a:ln w="12700">
            <a:miter lim="400000"/>
          </a:ln>
        </p:spPr>
      </p:pic>
      <p:pic>
        <p:nvPicPr>
          <p:cNvPr id="277" name="image.png"/>
          <p:cNvPicPr>
            <a:picLocks noChangeAspect="1"/>
          </p:cNvPicPr>
          <p:nvPr/>
        </p:nvPicPr>
        <p:blipFill>
          <a:blip r:embed="rId3">
            <a:extLst/>
          </a:blip>
          <a:stretch>
            <a:fillRect/>
          </a:stretch>
        </p:blipFill>
        <p:spPr>
          <a:xfrm>
            <a:off x="-19050" y="8223250"/>
            <a:ext cx="4852988" cy="1560513"/>
          </a:xfrm>
          <a:prstGeom prst="rect">
            <a:avLst/>
          </a:prstGeom>
          <a:ln w="12700">
            <a:miter lim="400000"/>
          </a:ln>
        </p:spPr>
      </p:pic>
      <p:sp>
        <p:nvSpPr>
          <p:cNvPr id="278" name="Shape 278"/>
          <p:cNvSpPr/>
          <p:nvPr>
            <p:ph type="title"/>
          </p:nvPr>
        </p:nvSpPr>
        <p:spPr>
          <a:xfrm>
            <a:off x="650875" y="390525"/>
            <a:ext cx="11703050" cy="1625600"/>
          </a:xfrm>
          <a:prstGeom prst="rect">
            <a:avLst/>
          </a:prstGeom>
        </p:spPr>
        <p:txBody>
          <a:bodyPr lIns="65022" tIns="65022" rIns="65022" bIns="65022" anchor="ctr">
            <a:normAutofit fontScale="100000" lnSpcReduction="0"/>
          </a:bodyPr>
          <a:lstStyle>
            <a:lvl1pPr algn="l">
              <a:defRPr b="1" sz="5800">
                <a:solidFill>
                  <a:srgbClr val="464646"/>
                </a:solidFill>
                <a:latin typeface="Lucida Sans Unicode"/>
                <a:ea typeface="Lucida Sans Unicode"/>
                <a:cs typeface="Lucida Sans Unicode"/>
                <a:sym typeface="Lucida Sans Unicode"/>
              </a:defRPr>
            </a:lvl1pPr>
          </a:lstStyle>
          <a:p>
            <a:pPr/>
            <a:r>
              <a:t>Title Text</a:t>
            </a:r>
          </a:p>
        </p:txBody>
      </p:sp>
      <p:sp>
        <p:nvSpPr>
          <p:cNvPr id="279" name="Shape 279"/>
          <p:cNvSpPr/>
          <p:nvPr>
            <p:ph type="body" idx="1"/>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0000"/>
              </a:buClr>
              <a:buSzPct val="68000"/>
              <a:buFont typeface="Wingdings 3"/>
              <a:buChar char="●"/>
              <a:defRPr>
                <a:solidFill>
                  <a:srgbClr val="000000"/>
                </a:solidFill>
                <a:latin typeface="Lucida Sans Unicode"/>
                <a:ea typeface="Lucida Sans Unicode"/>
                <a:cs typeface="Lucida Sans Unicode"/>
                <a:sym typeface="Lucida Sans Unicode"/>
              </a:defRPr>
            </a:lvl1pPr>
            <a:lvl2pPr marL="933305" indent="-37291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2pPr>
            <a:lvl3pPr marL="1308735" indent="-410210"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3pPr>
            <a:lvl4pPr marL="1755951" indent="-455788"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4pPr>
            <a:lvl5pPr marL="2098919" indent="-473319" algn="l">
              <a:spcBef>
                <a:spcPts val="500"/>
              </a:spcBef>
              <a:buClr>
                <a:srgbClr val="FF0000"/>
              </a:buClr>
              <a:buSzPct val="100000"/>
              <a:buFont typeface="Wingdings 3"/>
              <a:buChar char="●"/>
              <a:defRPr>
                <a:solidFill>
                  <a:srgbClr val="000000"/>
                </a:solidFill>
                <a:latin typeface="Lucida Sans Unicode"/>
                <a:ea typeface="Lucida Sans Unicode"/>
                <a:cs typeface="Lucida Sans Unicode"/>
                <a:sym typeface="Lucida Sans Unicode"/>
              </a:defRPr>
            </a:lvl5pPr>
          </a:lstStyle>
          <a:p>
            <a:pPr/>
            <a:r>
              <a:t>Body Level One</a:t>
            </a:r>
          </a:p>
          <a:p>
            <a:pPr lvl="1"/>
            <a:r>
              <a:t>Body Level Two</a:t>
            </a:r>
          </a:p>
          <a:p>
            <a:pPr lvl="2"/>
            <a:r>
              <a:t>Body Level Three</a:t>
            </a:r>
          </a:p>
          <a:p>
            <a:pPr lvl="3"/>
            <a:r>
              <a:t>Body Level Four</a:t>
            </a:r>
          </a:p>
          <a:p>
            <a:pPr lvl="4"/>
            <a:r>
              <a:t>Body Level Five</a:t>
            </a:r>
          </a:p>
        </p:txBody>
      </p:sp>
      <p:sp>
        <p:nvSpPr>
          <p:cNvPr id="280" name="Shape 280"/>
          <p:cNvSpPr/>
          <p:nvPr>
            <p:ph type="sldNum" sz="quarter" idx="2"/>
          </p:nvPr>
        </p:nvSpPr>
        <p:spPr>
          <a:xfrm>
            <a:off x="12469172" y="9268896"/>
            <a:ext cx="349891" cy="364055"/>
          </a:xfrm>
          <a:prstGeom prst="rect">
            <a:avLst/>
          </a:prstGeom>
        </p:spPr>
        <p:txBody>
          <a:bodyPr lIns="65022" tIns="65022" rIns="65022" bIns="65022" anchor="b"/>
          <a:lstStyle>
            <a:lvl1pPr>
              <a:defRPr sz="1400">
                <a:solidFill>
                  <a:srgbClr val="000000"/>
                </a:solidFill>
                <a:latin typeface="Lucida Sans Unicode"/>
                <a:ea typeface="Lucida Sans Unicode"/>
                <a:cs typeface="Lucida Sans Unicode"/>
                <a:sym typeface="Lucida Sans Unico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6" name="image.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27" name="Shape 27"/>
          <p:cNvSpPr/>
          <p:nvPr>
            <p:ph type="title"/>
          </p:nvPr>
        </p:nvSpPr>
        <p:spPr>
          <a:xfrm>
            <a:off x="965200" y="304800"/>
            <a:ext cx="11074400" cy="2082800"/>
          </a:xfrm>
          <a:prstGeom prst="rect">
            <a:avLst/>
          </a:prstGeom>
        </p:spPr>
        <p:txBody>
          <a:bodyPr anchor="ctr">
            <a:normAutofit fontScale="100000" lnSpcReduction="0"/>
          </a:bodyPr>
          <a:lstStyle/>
          <a:p>
            <a:pPr/>
            <a:r>
              <a:t>Title Text</a:t>
            </a:r>
          </a:p>
        </p:txBody>
      </p:sp>
      <p:sp>
        <p:nvSpPr>
          <p:cNvPr id="28" name="Shape 28"/>
          <p:cNvSpPr/>
          <p:nvPr>
            <p:ph type="body" sz="half" idx="1"/>
          </p:nvPr>
        </p:nvSpPr>
        <p:spPr>
          <a:xfrm>
            <a:off x="965200" y="3098800"/>
            <a:ext cx="5029200" cy="5715000"/>
          </a:xfrm>
          <a:prstGeom prst="rect">
            <a:avLst/>
          </a:prstGeom>
        </p:spPr>
        <p:txBody>
          <a:bodyPr anchor="ctr">
            <a:normAutofit fontScale="100000" lnSpcReduction="0"/>
          </a:bodyPr>
          <a:lstStyle>
            <a:lvl1pPr marL="406400" indent="-406400" algn="l">
              <a:spcBef>
                <a:spcPts val="3200"/>
              </a:spcBef>
              <a:buSzPct val="56000"/>
              <a:buChar char="•"/>
              <a:defRPr>
                <a:solidFill>
                  <a:srgbClr val="AE2B21"/>
                </a:solidFill>
              </a:defRPr>
            </a:lvl1pPr>
            <a:lvl2pPr marL="1251655" indent="-857955" algn="l">
              <a:spcBef>
                <a:spcPts val="3200"/>
              </a:spcBef>
              <a:buSzPct val="56000"/>
              <a:buChar char="•"/>
              <a:defRPr>
                <a:solidFill>
                  <a:srgbClr val="AE2B21"/>
                </a:solidFill>
              </a:defRPr>
            </a:lvl2pPr>
            <a:lvl3pPr marL="1696155" indent="-857955" algn="l">
              <a:spcBef>
                <a:spcPts val="3200"/>
              </a:spcBef>
              <a:buSzPct val="56000"/>
              <a:buChar char="•"/>
              <a:defRPr>
                <a:solidFill>
                  <a:srgbClr val="AE2B21"/>
                </a:solidFill>
              </a:defRPr>
            </a:lvl3pPr>
            <a:lvl4pPr marL="2140655" indent="-857955" algn="l">
              <a:spcBef>
                <a:spcPts val="3200"/>
              </a:spcBef>
              <a:buSzPct val="56000"/>
              <a:buChar char="•"/>
              <a:defRPr>
                <a:solidFill>
                  <a:srgbClr val="AE2B21"/>
                </a:solidFill>
              </a:defRPr>
            </a:lvl4pPr>
            <a:lvl5pPr marL="2585155" indent="-857955" algn="l">
              <a:spcBef>
                <a:spcPts val="3200"/>
              </a:spcBef>
              <a:buSzPct val="56000"/>
              <a:buChar char="•"/>
              <a:defRPr>
                <a:solidFill>
                  <a:srgbClr val="AE2B21"/>
                </a:solidFill>
              </a:defRPr>
            </a:lvl5pPr>
          </a:lstStyle>
          <a:p>
            <a:pPr/>
            <a:r>
              <a:t>Body Level One</a:t>
            </a:r>
          </a:p>
          <a:p>
            <a:pPr lvl="1"/>
            <a:r>
              <a:t>Body Level Two</a:t>
            </a:r>
          </a:p>
          <a:p>
            <a:pPr lvl="2"/>
            <a:r>
              <a:t>Body Level Three</a:t>
            </a:r>
          </a:p>
          <a:p>
            <a:pPr lvl="3"/>
            <a:r>
              <a:t>Body Level Four</a:t>
            </a:r>
          </a:p>
          <a:p>
            <a:pPr lvl="4"/>
            <a:r>
              <a:t>Body Level Five</a:t>
            </a:r>
          </a:p>
        </p:txBody>
      </p:sp>
      <p:sp>
        <p:nvSpPr>
          <p:cNvPr id="29" name="Shape 2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36" name="image.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37" name="Shape 37"/>
          <p:cNvSpPr/>
          <p:nvPr>
            <p:ph type="title"/>
          </p:nvPr>
        </p:nvSpPr>
        <p:spPr>
          <a:xfrm>
            <a:off x="965200" y="304800"/>
            <a:ext cx="11074400" cy="2082800"/>
          </a:xfrm>
          <a:prstGeom prst="rect">
            <a:avLst/>
          </a:prstGeom>
        </p:spPr>
        <p:txBody>
          <a:bodyPr anchor="ctr">
            <a:normAutofit fontScale="100000" lnSpcReduction="0"/>
          </a:bodyPr>
          <a:lstStyle/>
          <a:p>
            <a:pPr/>
            <a:r>
              <a:t>Title Text</a:t>
            </a:r>
          </a:p>
        </p:txBody>
      </p:sp>
      <p:sp>
        <p:nvSpPr>
          <p:cNvPr id="38" name="Shape 38"/>
          <p:cNvSpPr/>
          <p:nvPr>
            <p:ph type="body" sz="half" idx="1"/>
          </p:nvPr>
        </p:nvSpPr>
        <p:spPr>
          <a:xfrm>
            <a:off x="965200" y="3098800"/>
            <a:ext cx="5029200" cy="5715000"/>
          </a:xfrm>
          <a:prstGeom prst="rect">
            <a:avLst/>
          </a:prstGeom>
        </p:spPr>
        <p:txBody>
          <a:bodyPr anchor="ctr">
            <a:normAutofit fontScale="100000" lnSpcReduction="0"/>
          </a:bodyPr>
          <a:lstStyle>
            <a:lvl1pPr marL="406400" indent="-406400" algn="l">
              <a:spcBef>
                <a:spcPts val="3200"/>
              </a:spcBef>
              <a:buSzPct val="56000"/>
              <a:buChar char="•"/>
              <a:defRPr>
                <a:solidFill>
                  <a:srgbClr val="AE2B21"/>
                </a:solidFill>
              </a:defRPr>
            </a:lvl1pPr>
            <a:lvl2pPr marL="1251655" indent="-857955" algn="l">
              <a:spcBef>
                <a:spcPts val="3200"/>
              </a:spcBef>
              <a:buSzPct val="56000"/>
              <a:buChar char="•"/>
              <a:defRPr>
                <a:solidFill>
                  <a:srgbClr val="AE2B21"/>
                </a:solidFill>
              </a:defRPr>
            </a:lvl2pPr>
            <a:lvl3pPr marL="1696155" indent="-857955" algn="l">
              <a:spcBef>
                <a:spcPts val="3200"/>
              </a:spcBef>
              <a:buSzPct val="56000"/>
              <a:buChar char="•"/>
              <a:defRPr>
                <a:solidFill>
                  <a:srgbClr val="AE2B21"/>
                </a:solidFill>
              </a:defRPr>
            </a:lvl3pPr>
            <a:lvl4pPr marL="2140655" indent="-857955" algn="l">
              <a:spcBef>
                <a:spcPts val="3200"/>
              </a:spcBef>
              <a:buSzPct val="56000"/>
              <a:buChar char="•"/>
              <a:defRPr>
                <a:solidFill>
                  <a:srgbClr val="AE2B21"/>
                </a:solidFill>
              </a:defRPr>
            </a:lvl4pPr>
            <a:lvl5pPr marL="2585155" indent="-857955" algn="l">
              <a:spcBef>
                <a:spcPts val="3200"/>
              </a:spcBef>
              <a:buSzPct val="56000"/>
              <a:buChar char="•"/>
              <a:defRPr>
                <a:solidFill>
                  <a:srgbClr val="AE2B21"/>
                </a:solidFill>
              </a:defRPr>
            </a:lvl5p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6" name="image.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47" name="Shape 47"/>
          <p:cNvSpPr/>
          <p:nvPr>
            <p:ph type="title"/>
          </p:nvPr>
        </p:nvSpPr>
        <p:spPr>
          <a:xfrm>
            <a:off x="965200" y="304800"/>
            <a:ext cx="11074400" cy="2082800"/>
          </a:xfrm>
          <a:prstGeom prst="rect">
            <a:avLst/>
          </a:prstGeom>
        </p:spPr>
        <p:txBody>
          <a:bodyPr anchor="ctr">
            <a:normAutofit fontScale="100000" lnSpcReduction="0"/>
          </a:bodyPr>
          <a:lstStyle/>
          <a:p>
            <a:pPr/>
            <a:r>
              <a:t>Title Text</a:t>
            </a:r>
          </a:p>
        </p:txBody>
      </p:sp>
      <p:sp>
        <p:nvSpPr>
          <p:cNvPr id="48" name="Shape 48"/>
          <p:cNvSpPr/>
          <p:nvPr>
            <p:ph type="body" sz="half" idx="1"/>
          </p:nvPr>
        </p:nvSpPr>
        <p:spPr>
          <a:xfrm>
            <a:off x="7010400" y="3098800"/>
            <a:ext cx="5029200" cy="5715000"/>
          </a:xfrm>
          <a:prstGeom prst="rect">
            <a:avLst/>
          </a:prstGeom>
        </p:spPr>
        <p:txBody>
          <a:bodyPr anchor="ctr">
            <a:normAutofit fontScale="100000" lnSpcReduction="0"/>
          </a:bodyPr>
          <a:lstStyle>
            <a:lvl1pPr marL="406400" indent="-406400" algn="l">
              <a:spcBef>
                <a:spcPts val="3200"/>
              </a:spcBef>
              <a:buSzPct val="56000"/>
              <a:buChar char="•"/>
              <a:defRPr>
                <a:solidFill>
                  <a:srgbClr val="AE2B21"/>
                </a:solidFill>
              </a:defRPr>
            </a:lvl1pPr>
            <a:lvl2pPr marL="1251655" indent="-857955" algn="l">
              <a:spcBef>
                <a:spcPts val="3200"/>
              </a:spcBef>
              <a:buSzPct val="56000"/>
              <a:buChar char="•"/>
              <a:defRPr>
                <a:solidFill>
                  <a:srgbClr val="AE2B21"/>
                </a:solidFill>
              </a:defRPr>
            </a:lvl2pPr>
            <a:lvl3pPr marL="1696155" indent="-857955" algn="l">
              <a:spcBef>
                <a:spcPts val="3200"/>
              </a:spcBef>
              <a:buSzPct val="56000"/>
              <a:buChar char="•"/>
              <a:defRPr>
                <a:solidFill>
                  <a:srgbClr val="AE2B21"/>
                </a:solidFill>
              </a:defRPr>
            </a:lvl3pPr>
            <a:lvl4pPr marL="2140655" indent="-857955" algn="l">
              <a:spcBef>
                <a:spcPts val="3200"/>
              </a:spcBef>
              <a:buSzPct val="56000"/>
              <a:buChar char="•"/>
              <a:defRPr>
                <a:solidFill>
                  <a:srgbClr val="AE2B21"/>
                </a:solidFill>
              </a:defRPr>
            </a:lvl4pPr>
            <a:lvl5pPr marL="2585155" indent="-857955" algn="l">
              <a:spcBef>
                <a:spcPts val="3200"/>
              </a:spcBef>
              <a:buSzPct val="56000"/>
              <a:buChar char="•"/>
              <a:defRPr>
                <a:solidFill>
                  <a:srgbClr val="AE2B21"/>
                </a:solidFill>
              </a:defRPr>
            </a:lvl5p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56" name="image.png"/>
          <p:cNvPicPr>
            <a:picLocks noChangeAspect="1"/>
          </p:cNvPicPr>
          <p:nvPr/>
        </p:nvPicPr>
        <p:blipFill>
          <a:blip r:embed="rId2">
            <a:extLst/>
          </a:blip>
          <a:stretch>
            <a:fillRect/>
          </a:stretch>
        </p:blipFill>
        <p:spPr>
          <a:xfrm>
            <a:off x="0" y="2128837"/>
            <a:ext cx="11733213" cy="668338"/>
          </a:xfrm>
          <a:prstGeom prst="rect">
            <a:avLst/>
          </a:prstGeom>
          <a:ln w="12700">
            <a:miter lim="400000"/>
          </a:ln>
        </p:spPr>
      </p:pic>
      <p:sp>
        <p:nvSpPr>
          <p:cNvPr id="57" name="Shape 57"/>
          <p:cNvSpPr/>
          <p:nvPr>
            <p:ph type="title"/>
          </p:nvPr>
        </p:nvSpPr>
        <p:spPr>
          <a:xfrm>
            <a:off x="965200" y="304800"/>
            <a:ext cx="11074400" cy="2082800"/>
          </a:xfrm>
          <a:prstGeom prst="rect">
            <a:avLst/>
          </a:prstGeom>
        </p:spPr>
        <p:txBody>
          <a:bodyPr anchor="ctr">
            <a:normAutofit fontScale="100000" lnSpcReduction="0"/>
          </a:bodyPr>
          <a:lstStyle/>
          <a:p>
            <a:pPr/>
            <a:r>
              <a:t>Title Text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5" name="Shape 65"/>
          <p:cNvSpPr/>
          <p:nvPr>
            <p:ph type="title"/>
          </p:nvPr>
        </p:nvSpPr>
        <p:spPr>
          <a:xfrm>
            <a:off x="965200" y="3416300"/>
            <a:ext cx="11074400" cy="2921000"/>
          </a:xfrm>
          <a:prstGeom prst="rect">
            <a:avLst/>
          </a:prstGeom>
        </p:spPr>
        <p:txBody>
          <a:bodyPr anchor="ctr">
            <a:normAutofit fontScale="100000" lnSpcReduction="0"/>
          </a:bodyPr>
          <a:lstStyle/>
          <a:p>
            <a:pPr/>
            <a:r>
              <a:t>Title Text</a:t>
            </a:r>
          </a:p>
        </p:txBody>
      </p:sp>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73" name="image.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74" name="Shape 74"/>
          <p:cNvSpPr/>
          <p:nvPr>
            <p:ph type="title"/>
          </p:nvPr>
        </p:nvSpPr>
        <p:spPr>
          <a:xfrm>
            <a:off x="965200" y="304800"/>
            <a:ext cx="11074400" cy="2082800"/>
          </a:xfrm>
          <a:prstGeom prst="rect">
            <a:avLst/>
          </a:prstGeom>
        </p:spPr>
        <p:txBody>
          <a:bodyPr anchor="ctr">
            <a:normAutofit fontScale="100000" lnSpcReduction="0"/>
          </a:bodyPr>
          <a:lstStyle/>
          <a:p>
            <a:pPr/>
            <a:r>
              <a:t>Title Text</a:t>
            </a:r>
          </a:p>
        </p:txBody>
      </p:sp>
      <p:sp>
        <p:nvSpPr>
          <p:cNvPr id="75" name="Shape 75"/>
          <p:cNvSpPr/>
          <p:nvPr>
            <p:ph type="body" idx="1"/>
          </p:nvPr>
        </p:nvSpPr>
        <p:spPr>
          <a:xfrm>
            <a:off x="965200" y="3098800"/>
            <a:ext cx="11074400" cy="5715000"/>
          </a:xfrm>
          <a:prstGeom prst="rect">
            <a:avLst/>
          </a:prstGeom>
        </p:spPr>
        <p:txBody>
          <a:bodyPr anchor="ctr">
            <a:normAutofit fontScale="100000" lnSpcReduction="0"/>
          </a:bodyPr>
          <a:lstStyle>
            <a:lvl1pPr marL="406400" indent="-406400" algn="l">
              <a:spcBef>
                <a:spcPts val="3200"/>
              </a:spcBef>
              <a:buSzPct val="56000"/>
              <a:buChar char="•"/>
              <a:defRPr>
                <a:solidFill>
                  <a:srgbClr val="AE2B21"/>
                </a:solidFill>
              </a:defRPr>
            </a:lvl1pPr>
            <a:lvl2pPr marL="1251655" indent="-857955" algn="l">
              <a:spcBef>
                <a:spcPts val="3200"/>
              </a:spcBef>
              <a:buSzPct val="56000"/>
              <a:buChar char="•"/>
              <a:defRPr>
                <a:solidFill>
                  <a:srgbClr val="AE2B21"/>
                </a:solidFill>
              </a:defRPr>
            </a:lvl2pPr>
            <a:lvl3pPr marL="1696155" indent="-857955" algn="l">
              <a:spcBef>
                <a:spcPts val="3200"/>
              </a:spcBef>
              <a:buSzPct val="56000"/>
              <a:buChar char="•"/>
              <a:defRPr>
                <a:solidFill>
                  <a:srgbClr val="AE2B21"/>
                </a:solidFill>
              </a:defRPr>
            </a:lvl3pPr>
            <a:lvl4pPr marL="2140655" indent="-857955" algn="l">
              <a:spcBef>
                <a:spcPts val="3200"/>
              </a:spcBef>
              <a:buSzPct val="56000"/>
              <a:buChar char="•"/>
              <a:defRPr>
                <a:solidFill>
                  <a:srgbClr val="AE2B21"/>
                </a:solidFill>
              </a:defRPr>
            </a:lvl4pPr>
            <a:lvl5pPr marL="2585155" indent="-857955" algn="l">
              <a:spcBef>
                <a:spcPts val="3200"/>
              </a:spcBef>
              <a:buSzPct val="56000"/>
              <a:buChar char="•"/>
              <a:defRPr>
                <a:solidFill>
                  <a:srgbClr val="AE2B21"/>
                </a:solidFill>
              </a:defRPr>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83" name="image.png"/>
          <p:cNvPicPr>
            <a:picLocks noChangeAspect="1"/>
          </p:cNvPicPr>
          <p:nvPr/>
        </p:nvPicPr>
        <p:blipFill>
          <a:blip r:embed="rId2">
            <a:extLst/>
          </a:blip>
          <a:stretch>
            <a:fillRect/>
          </a:stretch>
        </p:blipFill>
        <p:spPr>
          <a:xfrm>
            <a:off x="1587" y="6716712"/>
            <a:ext cx="11712576" cy="685801"/>
          </a:xfrm>
          <a:prstGeom prst="rect">
            <a:avLst/>
          </a:prstGeom>
          <a:ln w="12700">
            <a:miter lim="400000"/>
          </a:ln>
        </p:spPr>
      </p:pic>
      <p:sp>
        <p:nvSpPr>
          <p:cNvPr id="84" name="Shape 84"/>
          <p:cNvSpPr/>
          <p:nvPr>
            <p:ph type="title"/>
          </p:nvPr>
        </p:nvSpPr>
        <p:spPr>
          <a:xfrm>
            <a:off x="965200" y="6477000"/>
            <a:ext cx="11074400" cy="1828800"/>
          </a:xfrm>
          <a:prstGeom prst="rect">
            <a:avLst/>
          </a:prstGeom>
        </p:spPr>
        <p:txBody>
          <a:bodyPr>
            <a:normAutofit fontScale="100000" lnSpcReduction="0"/>
          </a:bodyPr>
          <a:lstStyle/>
          <a:p>
            <a:pPr/>
            <a:r>
              <a:t>Title Text</a:t>
            </a:r>
          </a:p>
        </p:txBody>
      </p:sp>
      <p:sp>
        <p:nvSpPr>
          <p:cNvPr id="85" name="Shape 85"/>
          <p:cNvSpPr/>
          <p:nvPr>
            <p:ph type="body" sz="quarter" idx="1"/>
          </p:nvPr>
        </p:nvSpPr>
        <p:spPr>
          <a:xfrm>
            <a:off x="965200" y="8293100"/>
            <a:ext cx="11074400" cy="1003300"/>
          </a:xfrm>
          <a:prstGeom prst="rect">
            <a:avLst/>
          </a:prstGeom>
        </p:spPr>
        <p:txBody>
          <a:bodyPr>
            <a:normAutofit fontScale="100000" lnSpcReduction="0"/>
          </a:bodyPr>
          <a:lstStyle>
            <a:lvl1pPr>
              <a:defRPr sz="3200"/>
            </a:lvl1pPr>
            <a:lvl2pPr>
              <a:defRPr sz="3200"/>
            </a:lvl2pPr>
            <a:lvl3pPr>
              <a:defRPr sz="3200"/>
            </a:lvl3pPr>
            <a:lvl4pPr>
              <a:defRPr sz="3200"/>
            </a:lvl4pPr>
            <a:lvl5pPr>
              <a:defRPr sz="3200"/>
            </a:lvl5pPr>
          </a:lstStyle>
          <a:p>
            <a:pPr/>
            <a:r>
              <a:t>Body Level One</a:t>
            </a:r>
          </a:p>
          <a:p>
            <a:pPr lvl="1"/>
            <a:r>
              <a:t>Body Level Two</a:t>
            </a:r>
          </a:p>
          <a:p>
            <a:pPr lvl="2"/>
            <a:r>
              <a:t>Body Level Three</a:t>
            </a:r>
          </a:p>
          <a:p>
            <a:pPr lvl="3"/>
            <a:r>
              <a:t>Body Level Four</a:t>
            </a:r>
          </a:p>
          <a:p>
            <a:pPr lvl="4"/>
            <a:r>
              <a:t>Body Level Five</a:t>
            </a: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650240" y="-1"/>
            <a:ext cx="11704320" cy="20161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pPr/>
            <a:r>
              <a:t>Title Text</a:t>
            </a:r>
          </a:p>
        </p:txBody>
      </p:sp>
      <p:sp>
        <p:nvSpPr>
          <p:cNvPr id="3" name="Shape 3"/>
          <p:cNvSpPr/>
          <p:nvPr>
            <p:ph type="body" idx="1"/>
          </p:nvPr>
        </p:nvSpPr>
        <p:spPr>
          <a:xfrm>
            <a:off x="650240" y="2275839"/>
            <a:ext cx="11704320" cy="7477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285652" y="8779791"/>
            <a:ext cx="3034455" cy="520701"/>
          </a:xfrm>
          <a:prstGeom prst="rect">
            <a:avLst/>
          </a:prstGeom>
          <a:ln w="12700">
            <a:miter lim="400000"/>
          </a:ln>
        </p:spPr>
        <p:txBody>
          <a:bodyPr wrap="none" lIns="45719" rIns="45719" anchor="ctr">
            <a:spAutoFit/>
          </a:bodyPr>
          <a:lstStyle>
            <a:lvl1pPr algn="r">
              <a:defRPr sz="1200">
                <a:solidFill>
                  <a:srgbClr val="EBCD9C"/>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6400" u="none">
          <a:ln>
            <a:noFill/>
          </a:ln>
          <a:solidFill>
            <a:srgbClr val="ECECEC"/>
          </a:solidFill>
          <a:uFillTx/>
          <a:latin typeface="Gill Sans"/>
          <a:ea typeface="Gill Sans"/>
          <a:cs typeface="Gill Sans"/>
          <a:sym typeface="Gill Sans"/>
        </a:defRPr>
      </a:lvl1pPr>
      <a:lvl2pPr marL="0" marR="0" indent="0" algn="ctr" defTabSz="914400" rtl="0" latinLnBrk="0">
        <a:lnSpc>
          <a:spcPct val="100000"/>
        </a:lnSpc>
        <a:spcBef>
          <a:spcPts val="0"/>
        </a:spcBef>
        <a:spcAft>
          <a:spcPts val="0"/>
        </a:spcAft>
        <a:buClrTx/>
        <a:buSzTx/>
        <a:buFontTx/>
        <a:buNone/>
        <a:tabLst/>
        <a:defRPr b="0" baseline="0" cap="none" i="0" spc="0" strike="noStrike" sz="6400" u="none">
          <a:ln>
            <a:noFill/>
          </a:ln>
          <a:solidFill>
            <a:srgbClr val="ECECEC"/>
          </a:solidFill>
          <a:uFillTx/>
          <a:latin typeface="Gill Sans"/>
          <a:ea typeface="Gill Sans"/>
          <a:cs typeface="Gill Sans"/>
          <a:sym typeface="Gill Sans"/>
        </a:defRPr>
      </a:lvl2pPr>
      <a:lvl3pPr marL="0" marR="0" indent="0" algn="ctr" defTabSz="914400" rtl="0" latinLnBrk="0">
        <a:lnSpc>
          <a:spcPct val="100000"/>
        </a:lnSpc>
        <a:spcBef>
          <a:spcPts val="0"/>
        </a:spcBef>
        <a:spcAft>
          <a:spcPts val="0"/>
        </a:spcAft>
        <a:buClrTx/>
        <a:buSzTx/>
        <a:buFontTx/>
        <a:buNone/>
        <a:tabLst/>
        <a:defRPr b="0" baseline="0" cap="none" i="0" spc="0" strike="noStrike" sz="6400" u="none">
          <a:ln>
            <a:noFill/>
          </a:ln>
          <a:solidFill>
            <a:srgbClr val="ECECEC"/>
          </a:solidFill>
          <a:uFillTx/>
          <a:latin typeface="Gill Sans"/>
          <a:ea typeface="Gill Sans"/>
          <a:cs typeface="Gill Sans"/>
          <a:sym typeface="Gill Sans"/>
        </a:defRPr>
      </a:lvl3pPr>
      <a:lvl4pPr marL="0" marR="0" indent="0" algn="ctr" defTabSz="914400" rtl="0" latinLnBrk="0">
        <a:lnSpc>
          <a:spcPct val="100000"/>
        </a:lnSpc>
        <a:spcBef>
          <a:spcPts val="0"/>
        </a:spcBef>
        <a:spcAft>
          <a:spcPts val="0"/>
        </a:spcAft>
        <a:buClrTx/>
        <a:buSzTx/>
        <a:buFontTx/>
        <a:buNone/>
        <a:tabLst/>
        <a:defRPr b="0" baseline="0" cap="none" i="0" spc="0" strike="noStrike" sz="6400" u="none">
          <a:ln>
            <a:noFill/>
          </a:ln>
          <a:solidFill>
            <a:srgbClr val="ECECEC"/>
          </a:solidFill>
          <a:uFillTx/>
          <a:latin typeface="Gill Sans"/>
          <a:ea typeface="Gill Sans"/>
          <a:cs typeface="Gill Sans"/>
          <a:sym typeface="Gill Sans"/>
        </a:defRPr>
      </a:lvl4pPr>
      <a:lvl5pPr marL="0" marR="0" indent="0" algn="ctr" defTabSz="914400" rtl="0" latinLnBrk="0">
        <a:lnSpc>
          <a:spcPct val="100000"/>
        </a:lnSpc>
        <a:spcBef>
          <a:spcPts val="0"/>
        </a:spcBef>
        <a:spcAft>
          <a:spcPts val="0"/>
        </a:spcAft>
        <a:buClrTx/>
        <a:buSzTx/>
        <a:buFontTx/>
        <a:buNone/>
        <a:tabLst/>
        <a:defRPr b="0" baseline="0" cap="none" i="0" spc="0" strike="noStrike" sz="6400" u="none">
          <a:ln>
            <a:noFill/>
          </a:ln>
          <a:solidFill>
            <a:srgbClr val="ECECEC"/>
          </a:solidFill>
          <a:uFillTx/>
          <a:latin typeface="Gill Sans"/>
          <a:ea typeface="Gill Sans"/>
          <a:cs typeface="Gill Sans"/>
          <a:sym typeface="Gill Sans"/>
        </a:defRPr>
      </a:lvl5pPr>
      <a:lvl6pPr marL="0" marR="0" indent="457200" algn="ctr" defTabSz="914400" rtl="0" latinLnBrk="0">
        <a:lnSpc>
          <a:spcPct val="100000"/>
        </a:lnSpc>
        <a:spcBef>
          <a:spcPts val="0"/>
        </a:spcBef>
        <a:spcAft>
          <a:spcPts val="0"/>
        </a:spcAft>
        <a:buClrTx/>
        <a:buSzTx/>
        <a:buFontTx/>
        <a:buNone/>
        <a:tabLst/>
        <a:defRPr b="0" baseline="0" cap="none" i="0" spc="0" strike="noStrike" sz="6400" u="none">
          <a:ln>
            <a:noFill/>
          </a:ln>
          <a:solidFill>
            <a:srgbClr val="ECECEC"/>
          </a:solidFill>
          <a:uFillTx/>
          <a:latin typeface="Gill Sans"/>
          <a:ea typeface="Gill Sans"/>
          <a:cs typeface="Gill Sans"/>
          <a:sym typeface="Gill Sans"/>
        </a:defRPr>
      </a:lvl6pPr>
      <a:lvl7pPr marL="0" marR="0" indent="914400" algn="ctr" defTabSz="914400" rtl="0" latinLnBrk="0">
        <a:lnSpc>
          <a:spcPct val="100000"/>
        </a:lnSpc>
        <a:spcBef>
          <a:spcPts val="0"/>
        </a:spcBef>
        <a:spcAft>
          <a:spcPts val="0"/>
        </a:spcAft>
        <a:buClrTx/>
        <a:buSzTx/>
        <a:buFontTx/>
        <a:buNone/>
        <a:tabLst/>
        <a:defRPr b="0" baseline="0" cap="none" i="0" spc="0" strike="noStrike" sz="6400" u="none">
          <a:ln>
            <a:noFill/>
          </a:ln>
          <a:solidFill>
            <a:srgbClr val="ECECEC"/>
          </a:solidFill>
          <a:uFillTx/>
          <a:latin typeface="Gill Sans"/>
          <a:ea typeface="Gill Sans"/>
          <a:cs typeface="Gill Sans"/>
          <a:sym typeface="Gill Sans"/>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6400" u="none">
          <a:ln>
            <a:noFill/>
          </a:ln>
          <a:solidFill>
            <a:srgbClr val="ECECEC"/>
          </a:solidFill>
          <a:uFillTx/>
          <a:latin typeface="Gill Sans"/>
          <a:ea typeface="Gill Sans"/>
          <a:cs typeface="Gill Sans"/>
          <a:sym typeface="Gill Sans"/>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6400" u="none">
          <a:ln>
            <a:noFill/>
          </a:ln>
          <a:solidFill>
            <a:srgbClr val="ECECEC"/>
          </a:solidFill>
          <a:uFillTx/>
          <a:latin typeface="Gill Sans"/>
          <a:ea typeface="Gill Sans"/>
          <a:cs typeface="Gill Sans"/>
          <a:sym typeface="Gill Sans"/>
        </a:defRPr>
      </a:lvl9pPr>
    </p:titleStyle>
    <p:bodyStyle>
      <a:lvl1pPr marL="342900" marR="0" indent="-342900" algn="ctr" defTabSz="914400" rtl="0" latinLnBrk="0">
        <a:lnSpc>
          <a:spcPct val="100000"/>
        </a:lnSpc>
        <a:spcBef>
          <a:spcPts val="0"/>
        </a:spcBef>
        <a:spcAft>
          <a:spcPts val="0"/>
        </a:spcAft>
        <a:buClrTx/>
        <a:buSzTx/>
        <a:buFontTx/>
        <a:buNone/>
        <a:tabLst/>
        <a:defRPr b="0" baseline="0" cap="none" i="0" spc="0" strike="noStrike" sz="3800" u="none">
          <a:ln>
            <a:noFill/>
          </a:ln>
          <a:solidFill>
            <a:srgbClr val="EBCD9C"/>
          </a:solidFill>
          <a:uFillTx/>
          <a:latin typeface="Gill Sans"/>
          <a:ea typeface="Gill Sans"/>
          <a:cs typeface="Gill Sans"/>
          <a:sym typeface="Gill Sans"/>
        </a:defRPr>
      </a:lvl1pPr>
      <a:lvl2pPr marL="342900" marR="0" indent="114300" algn="ctr" defTabSz="914400" rtl="0" latinLnBrk="0">
        <a:lnSpc>
          <a:spcPct val="100000"/>
        </a:lnSpc>
        <a:spcBef>
          <a:spcPts val="0"/>
        </a:spcBef>
        <a:spcAft>
          <a:spcPts val="0"/>
        </a:spcAft>
        <a:buClrTx/>
        <a:buSzTx/>
        <a:buFontTx/>
        <a:buNone/>
        <a:tabLst/>
        <a:defRPr b="0" baseline="0" cap="none" i="0" spc="0" strike="noStrike" sz="3800" u="none">
          <a:ln>
            <a:noFill/>
          </a:ln>
          <a:solidFill>
            <a:srgbClr val="EBCD9C"/>
          </a:solidFill>
          <a:uFillTx/>
          <a:latin typeface="Gill Sans"/>
          <a:ea typeface="Gill Sans"/>
          <a:cs typeface="Gill Sans"/>
          <a:sym typeface="Gill Sans"/>
        </a:defRPr>
      </a:lvl2pPr>
      <a:lvl3pPr marL="342900" marR="0" indent="571500" algn="ctr" defTabSz="914400" rtl="0" latinLnBrk="0">
        <a:lnSpc>
          <a:spcPct val="100000"/>
        </a:lnSpc>
        <a:spcBef>
          <a:spcPts val="0"/>
        </a:spcBef>
        <a:spcAft>
          <a:spcPts val="0"/>
        </a:spcAft>
        <a:buClrTx/>
        <a:buSzTx/>
        <a:buFontTx/>
        <a:buNone/>
        <a:tabLst/>
        <a:defRPr b="0" baseline="0" cap="none" i="0" spc="0" strike="noStrike" sz="3800" u="none">
          <a:ln>
            <a:noFill/>
          </a:ln>
          <a:solidFill>
            <a:srgbClr val="EBCD9C"/>
          </a:solidFill>
          <a:uFillTx/>
          <a:latin typeface="Gill Sans"/>
          <a:ea typeface="Gill Sans"/>
          <a:cs typeface="Gill Sans"/>
          <a:sym typeface="Gill Sans"/>
        </a:defRPr>
      </a:lvl3pPr>
      <a:lvl4pPr marL="342900" marR="0" indent="1028700" algn="ctr" defTabSz="914400" rtl="0" latinLnBrk="0">
        <a:lnSpc>
          <a:spcPct val="100000"/>
        </a:lnSpc>
        <a:spcBef>
          <a:spcPts val="0"/>
        </a:spcBef>
        <a:spcAft>
          <a:spcPts val="0"/>
        </a:spcAft>
        <a:buClrTx/>
        <a:buSzTx/>
        <a:buFontTx/>
        <a:buNone/>
        <a:tabLst/>
        <a:defRPr b="0" baseline="0" cap="none" i="0" spc="0" strike="noStrike" sz="3800" u="none">
          <a:ln>
            <a:noFill/>
          </a:ln>
          <a:solidFill>
            <a:srgbClr val="EBCD9C"/>
          </a:solidFill>
          <a:uFillTx/>
          <a:latin typeface="Gill Sans"/>
          <a:ea typeface="Gill Sans"/>
          <a:cs typeface="Gill Sans"/>
          <a:sym typeface="Gill Sans"/>
        </a:defRPr>
      </a:lvl4pPr>
      <a:lvl5pPr marL="342900" marR="0" indent="1485900" algn="ctr" defTabSz="914400" rtl="0" latinLnBrk="0">
        <a:lnSpc>
          <a:spcPct val="100000"/>
        </a:lnSpc>
        <a:spcBef>
          <a:spcPts val="0"/>
        </a:spcBef>
        <a:spcAft>
          <a:spcPts val="0"/>
        </a:spcAft>
        <a:buClrTx/>
        <a:buSzTx/>
        <a:buFontTx/>
        <a:buNone/>
        <a:tabLst/>
        <a:defRPr b="0" baseline="0" cap="none" i="0" spc="0" strike="noStrike" sz="3800" u="none">
          <a:ln>
            <a:noFill/>
          </a:ln>
          <a:solidFill>
            <a:srgbClr val="EBCD9C"/>
          </a:solidFill>
          <a:uFillTx/>
          <a:latin typeface="Gill Sans"/>
          <a:ea typeface="Gill Sans"/>
          <a:cs typeface="Gill Sans"/>
          <a:sym typeface="Gill Sans"/>
        </a:defRPr>
      </a:lvl5pPr>
      <a:lvl6pPr marL="342900" marR="0" indent="1943100" algn="ctr" defTabSz="914400" rtl="0" latinLnBrk="0">
        <a:lnSpc>
          <a:spcPct val="100000"/>
        </a:lnSpc>
        <a:spcBef>
          <a:spcPts val="0"/>
        </a:spcBef>
        <a:spcAft>
          <a:spcPts val="0"/>
        </a:spcAft>
        <a:buClrTx/>
        <a:buSzTx/>
        <a:buFontTx/>
        <a:buNone/>
        <a:tabLst/>
        <a:defRPr b="0" baseline="0" cap="none" i="0" spc="0" strike="noStrike" sz="3800" u="none">
          <a:ln>
            <a:noFill/>
          </a:ln>
          <a:solidFill>
            <a:srgbClr val="EBCD9C"/>
          </a:solidFill>
          <a:uFillTx/>
          <a:latin typeface="Gill Sans"/>
          <a:ea typeface="Gill Sans"/>
          <a:cs typeface="Gill Sans"/>
          <a:sym typeface="Gill Sans"/>
        </a:defRPr>
      </a:lvl6pPr>
      <a:lvl7pPr marL="342900" marR="0" indent="2400300" algn="ctr" defTabSz="914400" rtl="0" latinLnBrk="0">
        <a:lnSpc>
          <a:spcPct val="100000"/>
        </a:lnSpc>
        <a:spcBef>
          <a:spcPts val="0"/>
        </a:spcBef>
        <a:spcAft>
          <a:spcPts val="0"/>
        </a:spcAft>
        <a:buClrTx/>
        <a:buSzTx/>
        <a:buFontTx/>
        <a:buNone/>
        <a:tabLst/>
        <a:defRPr b="0" baseline="0" cap="none" i="0" spc="0" strike="noStrike" sz="3800" u="none">
          <a:ln>
            <a:noFill/>
          </a:ln>
          <a:solidFill>
            <a:srgbClr val="EBCD9C"/>
          </a:solidFill>
          <a:uFillTx/>
          <a:latin typeface="Gill Sans"/>
          <a:ea typeface="Gill Sans"/>
          <a:cs typeface="Gill Sans"/>
          <a:sym typeface="Gill Sans"/>
        </a:defRPr>
      </a:lvl7pPr>
      <a:lvl8pPr marL="342900" marR="0" indent="2857500" algn="ctr" defTabSz="914400" rtl="0" latinLnBrk="0">
        <a:lnSpc>
          <a:spcPct val="100000"/>
        </a:lnSpc>
        <a:spcBef>
          <a:spcPts val="0"/>
        </a:spcBef>
        <a:spcAft>
          <a:spcPts val="0"/>
        </a:spcAft>
        <a:buClrTx/>
        <a:buSzTx/>
        <a:buFontTx/>
        <a:buNone/>
        <a:tabLst/>
        <a:defRPr b="0" baseline="0" cap="none" i="0" spc="0" strike="noStrike" sz="3800" u="none">
          <a:ln>
            <a:noFill/>
          </a:ln>
          <a:solidFill>
            <a:srgbClr val="EBCD9C"/>
          </a:solidFill>
          <a:uFillTx/>
          <a:latin typeface="Gill Sans"/>
          <a:ea typeface="Gill Sans"/>
          <a:cs typeface="Gill Sans"/>
          <a:sym typeface="Gill Sans"/>
        </a:defRPr>
      </a:lvl8pPr>
      <a:lvl9pPr marL="342900" marR="0" indent="3314700" algn="ctr" defTabSz="914400" rtl="0" latinLnBrk="0">
        <a:lnSpc>
          <a:spcPct val="100000"/>
        </a:lnSpc>
        <a:spcBef>
          <a:spcPts val="0"/>
        </a:spcBef>
        <a:spcAft>
          <a:spcPts val="0"/>
        </a:spcAft>
        <a:buClrTx/>
        <a:buSzTx/>
        <a:buFontTx/>
        <a:buNone/>
        <a:tabLst/>
        <a:defRPr b="0" baseline="0" cap="none" i="0" spc="0" strike="noStrike" sz="3800" u="none">
          <a:ln>
            <a:noFill/>
          </a:ln>
          <a:solidFill>
            <a:srgbClr val="EBCD9C"/>
          </a:solidFill>
          <a:uFillTx/>
          <a:latin typeface="Gill Sans"/>
          <a:ea typeface="Gill Sans"/>
          <a:cs typeface="Gill Sans"/>
          <a:sym typeface="Gill San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png"/><Relationship Id="rId3" Type="http://schemas.openxmlformats.org/officeDocument/2006/relationships/image" Target="../media/image8.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mailto:kmcclure@prairieschool.com"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jpeg"/><Relationship Id="rId3" Type="http://schemas.openxmlformats.org/officeDocument/2006/relationships/image" Target="../media/image8.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s://www.prairieschool.com/" TargetMode="External"/><Relationship Id="rId3"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png"/><Relationship Id="rId3" Type="http://schemas.openxmlformats.org/officeDocument/2006/relationships/image" Target="../media/image1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s://www.youtube.com/watch?v=HhE1qXOeD7g&amp;feature=related" TargetMode="External"/><Relationship Id="rId3" Type="http://schemas.openxmlformats.org/officeDocument/2006/relationships/hyperlink" Target="https://www.youtube.com/watch?v=jnATlg3XbWc#!"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289" name="Shape 289"/>
          <p:cNvSpPr/>
          <p:nvPr>
            <p:ph type="title"/>
          </p:nvPr>
        </p:nvSpPr>
        <p:spPr>
          <a:xfrm>
            <a:off x="650875" y="595042"/>
            <a:ext cx="11703050" cy="2224224"/>
          </a:xfrm>
          <a:prstGeom prst="rect">
            <a:avLst/>
          </a:prstGeom>
        </p:spPr>
        <p:txBody>
          <a:bodyPr/>
          <a:lstStyle/>
          <a:p>
            <a:pPr algn="ctr" defTabSz="749808">
              <a:defRPr b="0" sz="6887">
                <a:solidFill>
                  <a:srgbClr val="FFFFFF"/>
                </a:solidFill>
                <a:latin typeface="Gill Sans SemiBold"/>
                <a:ea typeface="Gill Sans SemiBold"/>
                <a:cs typeface="Gill Sans SemiBold"/>
                <a:sym typeface="Gill Sans SemiBold"/>
              </a:defRPr>
            </a:pPr>
            <a:r>
              <a:t>2016 Winter Sports </a:t>
            </a:r>
            <a:br/>
            <a:r>
              <a:t>Parent/Athlete Meeting</a:t>
            </a:r>
          </a:p>
        </p:txBody>
      </p:sp>
      <p:pic>
        <p:nvPicPr>
          <p:cNvPr id="290" name="hawks-head-logo-white.png"/>
          <p:cNvPicPr>
            <a:picLocks noChangeAspect="1"/>
          </p:cNvPicPr>
          <p:nvPr/>
        </p:nvPicPr>
        <p:blipFill>
          <a:blip r:embed="rId2">
            <a:extLst/>
          </a:blip>
          <a:srcRect l="0" t="0" r="0" b="0"/>
          <a:stretch>
            <a:fillRect/>
          </a:stretch>
        </p:blipFill>
        <p:spPr>
          <a:xfrm>
            <a:off x="3429198" y="3070933"/>
            <a:ext cx="6146243" cy="3611802"/>
          </a:xfrm>
          <a:prstGeom prst="rect">
            <a:avLst/>
          </a:prstGeom>
          <a:ln w="12700">
            <a:miter lim="400000"/>
          </a:ln>
        </p:spPr>
      </p:pic>
      <p:pic>
        <p:nvPicPr>
          <p:cNvPr id="291" name="Prairie_Logo_color_.png"/>
          <p:cNvPicPr>
            <a:picLocks noChangeAspect="1"/>
          </p:cNvPicPr>
          <p:nvPr/>
        </p:nvPicPr>
        <p:blipFill>
          <a:blip r:embed="rId3">
            <a:extLst/>
          </a:blip>
          <a:stretch>
            <a:fillRect/>
          </a:stretch>
        </p:blipFill>
        <p:spPr>
          <a:xfrm>
            <a:off x="2387600" y="8382754"/>
            <a:ext cx="8229600" cy="9398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20" name="Shape 320"/>
          <p:cNvSpPr/>
          <p:nvPr>
            <p:ph type="body" idx="4294967295"/>
          </p:nvPr>
        </p:nvSpPr>
        <p:spPr>
          <a:xfrm>
            <a:off x="650875" y="2106612"/>
            <a:ext cx="11703050" cy="6437313"/>
          </a:xfrm>
          <a:prstGeom prst="rect">
            <a:avLst/>
          </a:prstGeom>
        </p:spPr>
        <p:txBody>
          <a:bodyPr lIns="65022" tIns="65022" rIns="65022" bIns="65022">
            <a:normAutofit fontScale="100000" lnSpcReduction="0"/>
          </a:bodyPr>
          <a:lstStyle>
            <a:lvl1pPr marL="519112" indent="-363537" algn="l">
              <a:spcBef>
                <a:spcPts val="500"/>
              </a:spcBef>
              <a:buClr>
                <a:srgbClr val="FFFFFF"/>
              </a:buClr>
              <a:buSzPct val="68000"/>
              <a:buFont typeface="Wingdings 3"/>
              <a:buChar char=""/>
              <a:defRPr sz="4300">
                <a:solidFill>
                  <a:srgbClr val="FFFFFF"/>
                </a:solidFill>
              </a:defRPr>
            </a:lvl1pPr>
            <a:lvl2pPr marL="884237" indent="-323850" algn="l">
              <a:spcBef>
                <a:spcPts val="400"/>
              </a:spcBef>
              <a:buClr>
                <a:srgbClr val="FFFFFF"/>
              </a:buClr>
              <a:buSzPct val="100000"/>
              <a:buFont typeface="Verdana"/>
              <a:buChar char="◦"/>
              <a:defRPr sz="4300">
                <a:solidFill>
                  <a:srgbClr val="FFFFFF"/>
                </a:solidFill>
              </a:defRPr>
            </a:lvl2pPr>
          </a:lstStyle>
          <a:p>
            <a:pPr/>
            <a:r>
              <a:t>After concussion symptoms resolve and tests are comparable to baseline scores, the athlete will progress through a 5 day RTP protocol to ensure they can tolerate the physical and cognitive demands of sport without increasing symptoms</a:t>
            </a:r>
          </a:p>
          <a:p>
            <a:pPr lvl="1"/>
            <a:r>
              <a:t>1. Light Cardio, 2. Exertional testing, 3. Non-contact practice/lifting, 4. Moderate/full contact practice, 5. Full contact practice/Game</a:t>
            </a:r>
          </a:p>
        </p:txBody>
      </p:sp>
      <p:sp>
        <p:nvSpPr>
          <p:cNvPr id="321" name="Shape 321"/>
          <p:cNvSpPr/>
          <p:nvPr/>
        </p:nvSpPr>
        <p:spPr>
          <a:xfrm>
            <a:off x="434740" y="617650"/>
            <a:ext cx="11344165" cy="117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457200">
              <a:defRPr sz="7400">
                <a:solidFill>
                  <a:srgbClr val="FFFFFF"/>
                </a:solidFill>
              </a:defRPr>
            </a:lvl1pPr>
          </a:lstStyle>
          <a:p>
            <a:pPr/>
            <a:r>
              <a:t>Concussion Return to Play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23" name="Shape 323"/>
          <p:cNvSpPr/>
          <p:nvPr>
            <p:ph type="body" idx="4294967295"/>
          </p:nvPr>
        </p:nvSpPr>
        <p:spPr>
          <a:xfrm>
            <a:off x="495762" y="2106612"/>
            <a:ext cx="12013275" cy="6437313"/>
          </a:xfrm>
          <a:prstGeom prst="rect">
            <a:avLst/>
          </a:prstGeom>
        </p:spPr>
        <p:txBody>
          <a:bodyPr lIns="65022" tIns="65022" rIns="65022" bIns="65022">
            <a:normAutofit fontScale="100000" lnSpcReduction="0"/>
          </a:bodyPr>
          <a:lstStyle/>
          <a:p>
            <a:pPr marL="493156" indent="-345360" algn="l" defTabSz="868680">
              <a:spcBef>
                <a:spcPts val="400"/>
              </a:spcBef>
              <a:buClr>
                <a:srgbClr val="FFFFFF"/>
              </a:buClr>
              <a:buSzPct val="68000"/>
              <a:buFont typeface="Wingdings 3"/>
              <a:buChar char=""/>
              <a:defRPr sz="4084">
                <a:solidFill>
                  <a:srgbClr val="FFFFFF"/>
                </a:solidFill>
              </a:defRPr>
            </a:pPr>
            <a:r>
              <a:t>Ankle Braces are available through the athletic trainer</a:t>
            </a:r>
          </a:p>
          <a:p>
            <a:pPr marL="493156" indent="-345360" algn="l" defTabSz="868680">
              <a:spcBef>
                <a:spcPts val="400"/>
              </a:spcBef>
              <a:buClr>
                <a:srgbClr val="FFFFFF"/>
              </a:buClr>
              <a:buSzPct val="68000"/>
              <a:buFont typeface="Wingdings 3"/>
              <a:buChar char=""/>
              <a:defRPr sz="4084">
                <a:solidFill>
                  <a:srgbClr val="FFFFFF"/>
                </a:solidFill>
              </a:defRPr>
            </a:pPr>
            <a:r>
              <a:t>New vendor=cost savings, same quality</a:t>
            </a:r>
          </a:p>
          <a:p>
            <a:pPr marL="493156" indent="-345360" algn="l" defTabSz="868680">
              <a:spcBef>
                <a:spcPts val="400"/>
              </a:spcBef>
              <a:buClr>
                <a:srgbClr val="FFFFFF"/>
              </a:buClr>
              <a:buSzPct val="68000"/>
              <a:buFont typeface="Wingdings 3"/>
              <a:buChar char=""/>
              <a:defRPr sz="4084">
                <a:solidFill>
                  <a:srgbClr val="FFFFFF"/>
                </a:solidFill>
              </a:defRPr>
            </a:pPr>
            <a:r>
              <a:t>$17 each. $34 pair. </a:t>
            </a:r>
          </a:p>
          <a:p>
            <a:pPr marL="493156" indent="-345360" algn="l" defTabSz="868680">
              <a:spcBef>
                <a:spcPts val="400"/>
              </a:spcBef>
              <a:buClr>
                <a:srgbClr val="FFFFFF"/>
              </a:buClr>
              <a:buSzPct val="68000"/>
              <a:buFont typeface="Wingdings 3"/>
              <a:buChar char=""/>
              <a:defRPr sz="4084">
                <a:solidFill>
                  <a:srgbClr val="FFFFFF"/>
                </a:solidFill>
              </a:defRPr>
            </a:pPr>
            <a:r>
              <a:t>You can buy ankle braces online or at Dick</a:t>
            </a:r>
            <a:r>
              <a:t>’</a:t>
            </a:r>
            <a:r>
              <a:t>s, Walgreens, etc, but prices can vary widely, and quality can also vary between brands</a:t>
            </a:r>
          </a:p>
          <a:p>
            <a:pPr marL="493156" indent="-345360" algn="l" defTabSz="868680">
              <a:spcBef>
                <a:spcPts val="400"/>
              </a:spcBef>
              <a:buClr>
                <a:srgbClr val="FFFFFF"/>
              </a:buClr>
              <a:buSzPct val="68000"/>
              <a:buFont typeface="Wingdings 3"/>
              <a:buChar char=""/>
              <a:defRPr sz="4084">
                <a:solidFill>
                  <a:srgbClr val="FFFFFF"/>
                </a:solidFill>
              </a:defRPr>
            </a:pPr>
            <a:r>
              <a:t>Bracing is recommended for high risk sports (BB, VB, and Soccer) and for those with a history of ankle sprains</a:t>
            </a:r>
          </a:p>
        </p:txBody>
      </p:sp>
      <p:sp>
        <p:nvSpPr>
          <p:cNvPr id="324" name="Shape 324"/>
          <p:cNvSpPr/>
          <p:nvPr/>
        </p:nvSpPr>
        <p:spPr>
          <a:xfrm>
            <a:off x="434740" y="617650"/>
            <a:ext cx="5094075" cy="1170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sz="7400">
                <a:solidFill>
                  <a:srgbClr val="FFFFFF"/>
                </a:solidFill>
              </a:defRPr>
            </a:lvl1pPr>
          </a:lstStyle>
          <a:p>
            <a:pPr/>
            <a:r>
              <a:t>Ankle Braces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26" name="Shape 326"/>
          <p:cNvSpPr/>
          <p:nvPr>
            <p:ph type="title" idx="4294967295"/>
          </p:nvPr>
        </p:nvSpPr>
        <p:spPr>
          <a:xfrm>
            <a:off x="901320" y="365480"/>
            <a:ext cx="11703051" cy="1625601"/>
          </a:xfrm>
          <a:prstGeom prst="rect">
            <a:avLst/>
          </a:prstGeom>
        </p:spPr>
        <p:txBody>
          <a:bodyPr lIns="65022" tIns="65022" rIns="65022" bIns="65022" anchor="ctr">
            <a:normAutofit fontScale="100000" lnSpcReduction="0"/>
          </a:bodyPr>
          <a:lstStyle>
            <a:lvl1pPr algn="l">
              <a:defRPr b="1" sz="5800">
                <a:solidFill>
                  <a:srgbClr val="FFFFFF"/>
                </a:solidFill>
                <a:latin typeface="Lucida Sans Unicode"/>
                <a:ea typeface="Lucida Sans Unicode"/>
                <a:cs typeface="Lucida Sans Unicode"/>
                <a:sym typeface="Lucida Sans Unicode"/>
              </a:defRPr>
            </a:lvl1pPr>
          </a:lstStyle>
          <a:p>
            <a:pPr/>
            <a:r>
              <a:t>Infection Prevention</a:t>
            </a:r>
          </a:p>
        </p:txBody>
      </p:sp>
      <p:sp>
        <p:nvSpPr>
          <p:cNvPr id="327" name="Shape 327"/>
          <p:cNvSpPr/>
          <p:nvPr/>
        </p:nvSpPr>
        <p:spPr>
          <a:xfrm>
            <a:off x="901320" y="1658143"/>
            <a:ext cx="11703051" cy="6437314"/>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ormAutofit fontScale="100000" lnSpcReduction="0"/>
          </a:bodyPr>
          <a:lstStyle/>
          <a:p>
            <a:pPr marL="519112" indent="-363537" algn="l">
              <a:spcBef>
                <a:spcPts val="500"/>
              </a:spcBef>
              <a:buClr>
                <a:srgbClr val="FFFFFF"/>
              </a:buClr>
              <a:buSzPct val="68000"/>
              <a:buFont typeface="Wingdings 3"/>
              <a:buChar char="‣"/>
              <a:defRPr sz="3800">
                <a:solidFill>
                  <a:srgbClr val="FFFFFF"/>
                </a:solidFill>
                <a:latin typeface="Lucida Sans Unicode"/>
                <a:ea typeface="Lucida Sans Unicode"/>
                <a:cs typeface="Lucida Sans Unicode"/>
                <a:sym typeface="Lucida Sans Unicode"/>
              </a:defRPr>
            </a:pPr>
            <a:r>
              <a:t>Recent outbreaks of hand-foot-mouth disease and impetigo at local high schools</a:t>
            </a:r>
          </a:p>
          <a:p>
            <a:pPr marL="519112" indent="-363537" algn="l">
              <a:spcBef>
                <a:spcPts val="500"/>
              </a:spcBef>
              <a:buClr>
                <a:srgbClr val="FFFFFF"/>
              </a:buClr>
              <a:buSzPct val="68000"/>
              <a:buFont typeface="Wingdings 3"/>
              <a:buChar char="‣"/>
              <a:defRPr sz="3800">
                <a:solidFill>
                  <a:srgbClr val="FFFFFF"/>
                </a:solidFill>
                <a:latin typeface="Lucida Sans Unicode"/>
                <a:ea typeface="Lucida Sans Unicode"/>
                <a:cs typeface="Lucida Sans Unicode"/>
                <a:sym typeface="Lucida Sans Unicode"/>
              </a:defRPr>
            </a:pPr>
            <a:r>
              <a:t>Best treatment is prevention: keeping equipment clean, not sharing equipment, showering after activity</a:t>
            </a:r>
          </a:p>
          <a:p>
            <a:pPr marL="519112" indent="-363537" algn="l">
              <a:spcBef>
                <a:spcPts val="500"/>
              </a:spcBef>
              <a:buClr>
                <a:srgbClr val="FFFFFF"/>
              </a:buClr>
              <a:buSzPct val="68000"/>
              <a:buFont typeface="Wingdings 3"/>
              <a:buChar char="‣"/>
              <a:defRPr sz="3800">
                <a:solidFill>
                  <a:srgbClr val="FFFFFF"/>
                </a:solidFill>
                <a:latin typeface="Lucida Sans Unicode"/>
                <a:ea typeface="Lucida Sans Unicode"/>
                <a:cs typeface="Lucida Sans Unicode"/>
                <a:sym typeface="Lucida Sans Unicode"/>
              </a:defRPr>
            </a:pPr>
            <a:r>
              <a:t>Ice baths—please bring your own towels to limit risk of exposure</a:t>
            </a:r>
          </a:p>
          <a:p>
            <a:pPr marL="519112" indent="-363537" algn="l">
              <a:spcBef>
                <a:spcPts val="500"/>
              </a:spcBef>
              <a:buClr>
                <a:srgbClr val="FFFFFF"/>
              </a:buClr>
              <a:buSzPct val="68000"/>
              <a:buFont typeface="Wingdings 3"/>
              <a:buChar char="‣"/>
              <a:defRPr sz="3800">
                <a:solidFill>
                  <a:srgbClr val="FFFFFF"/>
                </a:solidFill>
                <a:latin typeface="Lucida Sans Unicode"/>
                <a:ea typeface="Lucida Sans Unicode"/>
                <a:cs typeface="Lucida Sans Unicode"/>
                <a:sym typeface="Lucida Sans Unicode"/>
              </a:defRPr>
            </a:pPr>
            <a:r>
              <a:t>Please seek medical evaluation for any unusual skin lesions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29" name="Shape 329"/>
          <p:cNvSpPr/>
          <p:nvPr>
            <p:ph type="title" idx="4294967295"/>
          </p:nvPr>
        </p:nvSpPr>
        <p:spPr>
          <a:xfrm>
            <a:off x="901320" y="365480"/>
            <a:ext cx="11703051" cy="1625601"/>
          </a:xfrm>
          <a:prstGeom prst="rect">
            <a:avLst/>
          </a:prstGeom>
        </p:spPr>
        <p:txBody>
          <a:bodyPr lIns="65022" tIns="65022" rIns="65022" bIns="65022" anchor="ctr">
            <a:normAutofit fontScale="100000" lnSpcReduction="0"/>
          </a:bodyPr>
          <a:lstStyle>
            <a:lvl1pPr algn="l">
              <a:defRPr b="1" sz="5800">
                <a:solidFill>
                  <a:srgbClr val="FFFFFF"/>
                </a:solidFill>
                <a:latin typeface="Lucida Sans Unicode"/>
                <a:ea typeface="Lucida Sans Unicode"/>
                <a:cs typeface="Lucida Sans Unicode"/>
                <a:sym typeface="Lucida Sans Unicode"/>
              </a:defRPr>
            </a:lvl1pPr>
          </a:lstStyle>
          <a:p>
            <a:pPr/>
            <a:r>
              <a:t>Contact Information</a:t>
            </a:r>
          </a:p>
        </p:txBody>
      </p:sp>
      <p:sp>
        <p:nvSpPr>
          <p:cNvPr id="330" name="Shape 330"/>
          <p:cNvSpPr/>
          <p:nvPr/>
        </p:nvSpPr>
        <p:spPr>
          <a:xfrm>
            <a:off x="901320" y="2284306"/>
            <a:ext cx="11703051" cy="5184989"/>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ormAutofit fontScale="100000" lnSpcReduction="0"/>
          </a:bodyPr>
          <a:lstStyle/>
          <a:p>
            <a:pPr>
              <a:spcBef>
                <a:spcPts val="500"/>
              </a:spcBef>
              <a:defRPr sz="4300">
                <a:solidFill>
                  <a:srgbClr val="FFFFFF"/>
                </a:solidFill>
                <a:latin typeface="Lucida Sans Unicode"/>
                <a:ea typeface="Lucida Sans Unicode"/>
                <a:cs typeface="Lucida Sans Unicode"/>
                <a:sym typeface="Lucida Sans Unicode"/>
              </a:defRPr>
            </a:pPr>
            <a:r>
              <a:t>Office:</a:t>
            </a:r>
          </a:p>
          <a:p>
            <a:pPr>
              <a:spcBef>
                <a:spcPts val="500"/>
              </a:spcBef>
              <a:defRPr sz="4300">
                <a:solidFill>
                  <a:srgbClr val="FFFFFF"/>
                </a:solidFill>
                <a:latin typeface="Lucida Sans Unicode"/>
                <a:ea typeface="Lucida Sans Unicode"/>
                <a:cs typeface="Lucida Sans Unicode"/>
                <a:sym typeface="Lucida Sans Unicode"/>
              </a:defRPr>
            </a:pPr>
            <a:r>
              <a:t>(262) 752-2603</a:t>
            </a:r>
          </a:p>
          <a:p>
            <a:pPr>
              <a:spcBef>
                <a:spcPts val="500"/>
              </a:spcBef>
              <a:defRPr sz="4300">
                <a:solidFill>
                  <a:srgbClr val="FFFFFF"/>
                </a:solidFill>
                <a:latin typeface="Lucida Sans Unicode"/>
                <a:ea typeface="Lucida Sans Unicode"/>
                <a:cs typeface="Lucida Sans Unicode"/>
                <a:sym typeface="Lucida Sans Unicode"/>
              </a:defRPr>
            </a:pPr>
          </a:p>
          <a:p>
            <a:pPr>
              <a:spcBef>
                <a:spcPts val="500"/>
              </a:spcBef>
              <a:defRPr sz="4300">
                <a:solidFill>
                  <a:srgbClr val="FFFFFF"/>
                </a:solidFill>
                <a:latin typeface="Lucida Sans Unicode"/>
                <a:ea typeface="Lucida Sans Unicode"/>
                <a:cs typeface="Lucida Sans Unicode"/>
                <a:sym typeface="Lucida Sans Unicode"/>
              </a:defRPr>
            </a:pPr>
            <a:r>
              <a:rPr u="sng">
                <a:uFill>
                  <a:solidFill>
                    <a:srgbClr val="009999"/>
                  </a:solidFill>
                </a:uFill>
                <a:hlinkClick r:id="rId2" invalidUrl="" action="" tgtFrame="" tooltip="" history="1" highlightClick="0" endSnd="0"/>
              </a:rPr>
              <a:t>kmcclure@prairieschool.com</a:t>
            </a:r>
          </a:p>
          <a:p>
            <a:pPr>
              <a:spcBef>
                <a:spcPts val="500"/>
              </a:spcBef>
              <a:defRPr sz="3800">
                <a:solidFill>
                  <a:srgbClr val="FFFFFF"/>
                </a:solidFill>
                <a:latin typeface="Lucida Sans Unicode"/>
                <a:ea typeface="Lucida Sans Unicode"/>
                <a:cs typeface="Lucida Sans Unicode"/>
                <a:sym typeface="Lucida Sans Unicode"/>
              </a:defRPr>
            </a:pPr>
          </a:p>
          <a:p>
            <a:pPr>
              <a:spcBef>
                <a:spcPts val="500"/>
              </a:spcBef>
              <a:defRPr sz="3800">
                <a:solidFill>
                  <a:srgbClr val="FFFFFF"/>
                </a:solidFill>
                <a:latin typeface="Lucida Sans Unicode"/>
                <a:ea typeface="Lucida Sans Unicode"/>
                <a:cs typeface="Lucida Sans Unicode"/>
                <a:sym typeface="Lucida Sans Unicode"/>
              </a:defRPr>
            </a:pPr>
            <a:r>
              <a:rPr b="1" sz="4300"/>
              <a:t>Any questions?</a:t>
            </a:r>
            <a:r>
              <a:t> </a:t>
            </a:r>
          </a:p>
        </p:txBody>
      </p:sp>
    </p:spTree>
  </p:cSld>
  <p:clrMapOvr>
    <a:masterClrMapping/>
  </p:clrMapOvr>
  <p:transition xmlns:p14="http://schemas.microsoft.com/office/powerpoint/2010/main" spd="fast"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32" name="Shape 332"/>
          <p:cNvSpPr/>
          <p:nvPr>
            <p:ph type="title"/>
          </p:nvPr>
        </p:nvSpPr>
        <p:spPr>
          <a:prstGeom prst="rect">
            <a:avLst/>
          </a:prstGeom>
        </p:spPr>
        <p:txBody>
          <a:bodyPr/>
          <a:lstStyle/>
          <a:p>
            <a:pPr>
              <a:defRPr b="0" sz="4300">
                <a:solidFill>
                  <a:srgbClr val="FFFFFF"/>
                </a:solidFill>
                <a:latin typeface="Gill Sans SemiBold"/>
                <a:ea typeface="Gill Sans SemiBold"/>
                <a:cs typeface="Gill Sans SemiBold"/>
                <a:sym typeface="Gill Sans SemiBold"/>
              </a:defRPr>
            </a:pPr>
            <a:r>
              <a:t>WIAA BANNED SUBSTANCES</a:t>
            </a:r>
            <a:br/>
            <a:r>
              <a:t>Please do not used the discouraged substances!</a:t>
            </a:r>
          </a:p>
        </p:txBody>
      </p:sp>
      <p:sp>
        <p:nvSpPr>
          <p:cNvPr id="333" name="Shape 333"/>
          <p:cNvSpPr/>
          <p:nvPr>
            <p:ph type="body" sz="half" idx="1"/>
          </p:nvPr>
        </p:nvSpPr>
        <p:spPr>
          <a:xfrm>
            <a:off x="-320544" y="1486693"/>
            <a:ext cx="6614585" cy="6437314"/>
          </a:xfrm>
          <a:prstGeom prst="rect">
            <a:avLst/>
          </a:prstGeom>
        </p:spPr>
        <p:txBody>
          <a:bodyPr anchor="ctr"/>
          <a:lstStyle/>
          <a:p>
            <a:pPr marL="0" indent="0">
              <a:lnSpc>
                <a:spcPct val="90000"/>
              </a:lnSpc>
              <a:spcBef>
                <a:spcPts val="0"/>
              </a:spcBef>
              <a:buClrTx/>
              <a:buSzTx/>
              <a:buFontTx/>
              <a:buNone/>
              <a:defRPr sz="3100">
                <a:latin typeface="Gill Sans"/>
                <a:ea typeface="Gill Sans"/>
                <a:cs typeface="Gill Sans"/>
                <a:sym typeface="Gill Sans"/>
              </a:defRPr>
            </a:pPr>
          </a:p>
          <a:p>
            <a:pPr lvl="1" marL="884237" indent="-323850">
              <a:lnSpc>
                <a:spcPct val="90000"/>
              </a:lnSpc>
              <a:spcBef>
                <a:spcPts val="0"/>
              </a:spcBef>
              <a:buClr>
                <a:srgbClr val="FFFFFF"/>
              </a:buClr>
              <a:buFont typeface="Verdana"/>
              <a:defRPr sz="3000">
                <a:latin typeface="Gill Sans"/>
                <a:ea typeface="Gill Sans"/>
                <a:cs typeface="Gill Sans"/>
                <a:sym typeface="Gill Sans"/>
              </a:defRPr>
            </a:pPr>
            <a:r>
              <a:t>Anabolic Steroids </a:t>
            </a:r>
          </a:p>
          <a:p>
            <a:pPr lvl="1" marL="884237" indent="-323850">
              <a:lnSpc>
                <a:spcPct val="90000"/>
              </a:lnSpc>
              <a:spcBef>
                <a:spcPts val="0"/>
              </a:spcBef>
              <a:buClr>
                <a:srgbClr val="FFFFFF"/>
              </a:buClr>
              <a:buFont typeface="Verdana"/>
              <a:defRPr sz="3000">
                <a:latin typeface="Gill Sans"/>
                <a:ea typeface="Gill Sans"/>
                <a:cs typeface="Gill Sans"/>
                <a:sym typeface="Gill Sans"/>
              </a:defRPr>
            </a:pPr>
            <a:r>
              <a:t>Anabolic Agent</a:t>
            </a:r>
          </a:p>
          <a:p>
            <a:pPr lvl="1" marL="884237" indent="-323850">
              <a:lnSpc>
                <a:spcPct val="90000"/>
              </a:lnSpc>
              <a:spcBef>
                <a:spcPts val="0"/>
              </a:spcBef>
              <a:buClr>
                <a:srgbClr val="FFFFFF"/>
              </a:buClr>
              <a:buFont typeface="Verdana"/>
              <a:defRPr sz="3000">
                <a:latin typeface="Gill Sans"/>
                <a:ea typeface="Gill Sans"/>
                <a:cs typeface="Gill Sans"/>
                <a:sym typeface="Gill Sans"/>
              </a:defRPr>
            </a:pPr>
            <a:r>
              <a:t>Stimulants</a:t>
            </a:r>
          </a:p>
          <a:p>
            <a:pPr lvl="1" marL="884237" indent="-323850">
              <a:lnSpc>
                <a:spcPct val="90000"/>
              </a:lnSpc>
              <a:spcBef>
                <a:spcPts val="0"/>
              </a:spcBef>
              <a:buClr>
                <a:srgbClr val="FFFFFF"/>
              </a:buClr>
              <a:buFont typeface="Verdana"/>
              <a:defRPr sz="3000">
                <a:latin typeface="Gill Sans"/>
                <a:ea typeface="Gill Sans"/>
                <a:cs typeface="Gill Sans"/>
                <a:sym typeface="Gill Sans"/>
              </a:defRPr>
            </a:pPr>
            <a:r>
              <a:t>Peptide Hormones </a:t>
            </a:r>
          </a:p>
          <a:p>
            <a:pPr lvl="1" marL="884237" indent="-323850">
              <a:lnSpc>
                <a:spcPct val="90000"/>
              </a:lnSpc>
              <a:spcBef>
                <a:spcPts val="0"/>
              </a:spcBef>
              <a:buClr>
                <a:srgbClr val="FFFFFF"/>
              </a:buClr>
              <a:buFont typeface="Verdana"/>
              <a:defRPr sz="3000">
                <a:latin typeface="Gill Sans"/>
                <a:ea typeface="Gill Sans"/>
                <a:cs typeface="Gill Sans"/>
                <a:sym typeface="Gill Sans"/>
              </a:defRPr>
            </a:pPr>
            <a:r>
              <a:t>Dieuretics </a:t>
            </a:r>
          </a:p>
          <a:p>
            <a:pPr lvl="1" marL="884237" indent="-323850">
              <a:lnSpc>
                <a:spcPct val="90000"/>
              </a:lnSpc>
              <a:spcBef>
                <a:spcPts val="0"/>
              </a:spcBef>
              <a:buClr>
                <a:srgbClr val="FFFFFF"/>
              </a:buClr>
              <a:buFont typeface="Verdana"/>
              <a:defRPr sz="3000">
                <a:latin typeface="Gill Sans"/>
                <a:ea typeface="Gill Sans"/>
                <a:cs typeface="Gill Sans"/>
                <a:sym typeface="Gill Sans"/>
              </a:defRPr>
            </a:pPr>
            <a:r>
              <a:t>Street Drugs (Heroin;Marijuana, etc.</a:t>
            </a:r>
          </a:p>
          <a:p>
            <a:pPr lvl="1" marL="884237" indent="-323850">
              <a:lnSpc>
                <a:spcPct val="90000"/>
              </a:lnSpc>
              <a:spcBef>
                <a:spcPts val="0"/>
              </a:spcBef>
              <a:buClr>
                <a:srgbClr val="FFFFFF"/>
              </a:buClr>
              <a:buFont typeface="Verdana"/>
              <a:defRPr sz="3000">
                <a:latin typeface="Gill Sans"/>
                <a:ea typeface="Gill Sans"/>
                <a:cs typeface="Gill Sans"/>
                <a:sym typeface="Gill Sans"/>
              </a:defRPr>
            </a:pPr>
            <a:r>
              <a:t>Ephedra, Ephedrine (OTC meds).</a:t>
            </a:r>
          </a:p>
          <a:p>
            <a:pPr lvl="1" marL="884237" indent="-323850">
              <a:lnSpc>
                <a:spcPct val="90000"/>
              </a:lnSpc>
              <a:spcBef>
                <a:spcPts val="0"/>
              </a:spcBef>
              <a:buFont typeface="Verdana"/>
              <a:defRPr sz="3100">
                <a:latin typeface="Gill Sans"/>
                <a:ea typeface="Gill Sans"/>
                <a:cs typeface="Gill Sans"/>
                <a:sym typeface="Gill Sans"/>
              </a:defRPr>
            </a:pPr>
          </a:p>
        </p:txBody>
      </p:sp>
      <p:sp>
        <p:nvSpPr>
          <p:cNvPr id="334" name="Shape 334"/>
          <p:cNvSpPr/>
          <p:nvPr/>
        </p:nvSpPr>
        <p:spPr>
          <a:xfrm>
            <a:off x="101600" y="2247900"/>
            <a:ext cx="5770298" cy="622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19112" indent="-363537" algn="l">
              <a:spcBef>
                <a:spcPts val="500"/>
              </a:spcBef>
              <a:buClr>
                <a:srgbClr val="FFFFFF"/>
              </a:buClr>
              <a:buSzPct val="68000"/>
              <a:buFont typeface="Wingdings 3"/>
              <a:buChar char=""/>
              <a:defRPr>
                <a:solidFill>
                  <a:srgbClr val="FFFFFF"/>
                </a:solidFill>
              </a:defRPr>
            </a:lvl1pPr>
          </a:lstStyle>
          <a:p>
            <a:pPr/>
            <a:r>
              <a:t>BANNED substances:</a:t>
            </a:r>
          </a:p>
        </p:txBody>
      </p:sp>
      <p:sp>
        <p:nvSpPr>
          <p:cNvPr id="335" name="Shape 335"/>
          <p:cNvSpPr/>
          <p:nvPr/>
        </p:nvSpPr>
        <p:spPr>
          <a:xfrm>
            <a:off x="6106947" y="2550054"/>
            <a:ext cx="6037330" cy="37020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519112" indent="-363537" algn="l">
              <a:spcBef>
                <a:spcPts val="500"/>
              </a:spcBef>
              <a:buClr>
                <a:srgbClr val="FF0000"/>
              </a:buClr>
              <a:buSzPct val="68000"/>
              <a:buFont typeface="Wingdings 3"/>
              <a:buChar char=""/>
              <a:defRPr sz="3200">
                <a:solidFill>
                  <a:srgbClr val="FFFFFF"/>
                </a:solidFill>
              </a:defRPr>
            </a:pPr>
          </a:p>
          <a:p>
            <a:pPr lvl="1" marL="884237" indent="-323850" algn="l">
              <a:lnSpc>
                <a:spcPct val="90000"/>
              </a:lnSpc>
              <a:buClr>
                <a:srgbClr val="FFFFFF"/>
              </a:buClr>
              <a:buSzPct val="100000"/>
              <a:buFont typeface="Verdana"/>
              <a:buChar char="◦"/>
              <a:defRPr sz="3000">
                <a:solidFill>
                  <a:srgbClr val="FFFFFF"/>
                </a:solidFill>
              </a:defRPr>
            </a:pPr>
            <a:r>
              <a:t>Creatine </a:t>
            </a:r>
          </a:p>
          <a:p>
            <a:pPr lvl="1" marL="884237" indent="-323850" algn="l">
              <a:lnSpc>
                <a:spcPct val="90000"/>
              </a:lnSpc>
              <a:buClr>
                <a:srgbClr val="FFFFFF"/>
              </a:buClr>
              <a:buSzPct val="100000"/>
              <a:buFont typeface="Verdana"/>
              <a:buChar char="◦"/>
              <a:defRPr sz="3000">
                <a:solidFill>
                  <a:srgbClr val="FFFFFF"/>
                </a:solidFill>
              </a:defRPr>
            </a:pPr>
            <a:r>
              <a:t>Caffeine-enhanced products</a:t>
            </a:r>
            <a:endParaRPr>
              <a:solidFill>
                <a:srgbClr val="EBCD9C"/>
              </a:solidFill>
            </a:endParaRPr>
          </a:p>
          <a:p>
            <a:pPr lvl="1" marL="884237" indent="-323850" algn="l">
              <a:lnSpc>
                <a:spcPct val="90000"/>
              </a:lnSpc>
              <a:buClr>
                <a:srgbClr val="FFFFFF"/>
              </a:buClr>
              <a:buSzPct val="100000"/>
              <a:buFont typeface="Verdana"/>
              <a:buChar char="◦"/>
              <a:defRPr sz="3000">
                <a:solidFill>
                  <a:srgbClr val="FFFFFF"/>
                </a:solidFill>
              </a:defRPr>
            </a:pPr>
            <a:r>
              <a:t> Energy Drinks e.g. Red Bull, Amp, etc.</a:t>
            </a:r>
            <a:endParaRPr>
              <a:solidFill>
                <a:srgbClr val="EBCD9C"/>
              </a:solidFill>
            </a:endParaRPr>
          </a:p>
          <a:p>
            <a:pPr lvl="1" marL="884237" indent="-323850" algn="l">
              <a:lnSpc>
                <a:spcPct val="90000"/>
              </a:lnSpc>
              <a:buClr>
                <a:srgbClr val="FFFFFF"/>
              </a:buClr>
              <a:buSzPct val="100000"/>
              <a:buFont typeface="Verdana"/>
              <a:buChar char="◦"/>
              <a:defRPr sz="3000">
                <a:solidFill>
                  <a:srgbClr val="FFFFFF"/>
                </a:solidFill>
              </a:defRPr>
            </a:pPr>
            <a:r>
              <a:t>Herbal caffeine</a:t>
            </a:r>
            <a:endParaRPr>
              <a:solidFill>
                <a:srgbClr val="EBCD9C"/>
              </a:solidFill>
            </a:endParaRPr>
          </a:p>
          <a:p>
            <a:pPr lvl="1" marL="884237" indent="-323850" algn="l">
              <a:lnSpc>
                <a:spcPct val="90000"/>
              </a:lnSpc>
              <a:buClr>
                <a:srgbClr val="FFFFFF"/>
              </a:buClr>
              <a:buSzPct val="100000"/>
              <a:buFont typeface="Verdana"/>
              <a:buChar char="◦"/>
              <a:defRPr sz="3000">
                <a:solidFill>
                  <a:srgbClr val="FFFFFF"/>
                </a:solidFill>
              </a:defRPr>
            </a:pPr>
            <a:r>
              <a:t>Ginseng</a:t>
            </a:r>
            <a:endParaRPr>
              <a:solidFill>
                <a:srgbClr val="EBCD9C"/>
              </a:solidFill>
            </a:endParaRPr>
          </a:p>
          <a:p>
            <a:pPr lvl="1" marL="884237" indent="-323850" algn="l">
              <a:lnSpc>
                <a:spcPct val="90000"/>
              </a:lnSpc>
              <a:buClr>
                <a:srgbClr val="FFFFFF"/>
              </a:buClr>
              <a:buSzPct val="100000"/>
              <a:buFont typeface="Verdana"/>
              <a:buChar char="◦"/>
              <a:defRPr sz="3000">
                <a:solidFill>
                  <a:srgbClr val="FFFFFF"/>
                </a:solidFill>
              </a:defRPr>
            </a:pPr>
            <a:r>
              <a:t> NoDoz.</a:t>
            </a:r>
          </a:p>
        </p:txBody>
      </p:sp>
      <p:pic>
        <p:nvPicPr>
          <p:cNvPr id="336" name="image.jpg"/>
          <p:cNvPicPr>
            <a:picLocks noChangeAspect="1"/>
          </p:cNvPicPr>
          <p:nvPr/>
        </p:nvPicPr>
        <p:blipFill>
          <a:blip r:embed="rId2">
            <a:extLst/>
          </a:blip>
          <a:stretch>
            <a:fillRect/>
          </a:stretch>
        </p:blipFill>
        <p:spPr>
          <a:xfrm>
            <a:off x="3115733" y="6519333"/>
            <a:ext cx="3784601" cy="2146301"/>
          </a:xfrm>
          <a:prstGeom prst="rect">
            <a:avLst/>
          </a:prstGeom>
          <a:ln w="12700">
            <a:miter lim="400000"/>
          </a:ln>
        </p:spPr>
      </p:pic>
      <p:pic>
        <p:nvPicPr>
          <p:cNvPr id="337" name="image.jpg"/>
          <p:cNvPicPr>
            <a:picLocks noChangeAspect="1"/>
          </p:cNvPicPr>
          <p:nvPr/>
        </p:nvPicPr>
        <p:blipFill>
          <a:blip r:embed="rId3">
            <a:extLst/>
          </a:blip>
          <a:stretch>
            <a:fillRect/>
          </a:stretch>
        </p:blipFill>
        <p:spPr>
          <a:xfrm>
            <a:off x="8923866" y="5211233"/>
            <a:ext cx="3505201" cy="2324101"/>
          </a:xfrm>
          <a:prstGeom prst="rect">
            <a:avLst/>
          </a:prstGeom>
          <a:ln w="12700">
            <a:miter lim="400000"/>
          </a:ln>
        </p:spPr>
      </p:pic>
      <p:sp>
        <p:nvSpPr>
          <p:cNvPr id="338" name="Shape 338"/>
          <p:cNvSpPr/>
          <p:nvPr/>
        </p:nvSpPr>
        <p:spPr>
          <a:xfrm>
            <a:off x="6036733" y="2247900"/>
            <a:ext cx="7363090" cy="622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19112" indent="-363537" algn="l">
              <a:spcBef>
                <a:spcPts val="500"/>
              </a:spcBef>
              <a:buClr>
                <a:srgbClr val="FFFFFF"/>
              </a:buClr>
              <a:buSzPct val="68000"/>
              <a:buFont typeface="Wingdings 3"/>
              <a:buChar char=""/>
              <a:defRPr>
                <a:solidFill>
                  <a:srgbClr val="FFFFFF"/>
                </a:solidFill>
              </a:defRPr>
            </a:lvl1pPr>
          </a:lstStyle>
          <a:p>
            <a:pPr/>
            <a:r>
              <a:t>DISCOURAGED substances:</a:t>
            </a:r>
          </a:p>
        </p:txBody>
      </p:sp>
    </p:spTree>
  </p:cSld>
  <p:clrMapOvr>
    <a:masterClrMapping/>
  </p:clrMapOvr>
  <p:transition xmlns:p14="http://schemas.microsoft.com/office/powerpoint/2010/main" spd="fast"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40" name="Shape 340"/>
          <p:cNvSpPr/>
          <p:nvPr/>
        </p:nvSpPr>
        <p:spPr>
          <a:xfrm>
            <a:off x="1707372" y="2147904"/>
            <a:ext cx="10553254" cy="7366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457200">
              <a:spcBef>
                <a:spcPts val="1100"/>
              </a:spcBef>
              <a:defRPr sz="3600" u="sng">
                <a:solidFill>
                  <a:srgbClr val="FFFFFF"/>
                </a:solidFill>
              </a:defRPr>
            </a:pPr>
            <a:r>
              <a:rPr>
                <a:uFill>
                  <a:solidFill>
                    <a:srgbClr val="009999"/>
                  </a:solidFill>
                </a:uFill>
                <a:hlinkClick r:id="rId2" invalidUrl="" action="" tgtFrame="" tooltip="" history="1" highlightClick="0" endSnd="0"/>
              </a:rPr>
              <a:t>https://www.prairieschool.com</a:t>
            </a:r>
            <a:r>
              <a:rPr>
                <a:uFill>
                  <a:solidFill>
                    <a:srgbClr val="009999"/>
                  </a:solidFill>
                </a:uFill>
                <a:hlinkClick r:id="rId2" invalidUrl="" action="" tgtFrame="" tooltip="" history="1" highlightClick="0" endSnd="0"/>
              </a:rPr>
              <a:t>/</a:t>
            </a:r>
            <a:r>
              <a:rPr u="none"/>
              <a:t> </a:t>
            </a:r>
            <a:endParaRPr u="none"/>
          </a:p>
          <a:p>
            <a:pPr marL="228600" indent="-228600" algn="l" defTabSz="457200">
              <a:spcBef>
                <a:spcPts val="400"/>
              </a:spcBef>
              <a:buClr>
                <a:srgbClr val="FFFFFF"/>
              </a:buClr>
              <a:buSzPct val="100000"/>
              <a:buChar char="‣"/>
              <a:defRPr sz="3600" u="sng">
                <a:solidFill>
                  <a:srgbClr val="FFFFFF"/>
                </a:solidFill>
              </a:defRPr>
            </a:pPr>
            <a:r>
              <a:rPr u="none"/>
              <a:t>Athletics Page:</a:t>
            </a:r>
            <a:endParaRPr u="none"/>
          </a:p>
          <a:p>
            <a:pPr marL="228600" indent="-228600" algn="l" defTabSz="457200">
              <a:spcBef>
                <a:spcPts val="400"/>
              </a:spcBef>
              <a:buClr>
                <a:srgbClr val="FFFFFF"/>
              </a:buClr>
              <a:buSzPct val="100000"/>
              <a:buChar char="‣"/>
              <a:defRPr sz="3600" u="sng">
                <a:solidFill>
                  <a:srgbClr val="FFFFFF"/>
                </a:solidFill>
              </a:defRPr>
            </a:pPr>
            <a:r>
              <a:rPr u="none"/>
              <a:t>Athletic Calendar</a:t>
            </a:r>
            <a:endParaRPr u="none"/>
          </a:p>
          <a:p>
            <a:pPr marL="228600" indent="-228600" algn="l" defTabSz="457200">
              <a:spcBef>
                <a:spcPts val="400"/>
              </a:spcBef>
              <a:buClr>
                <a:srgbClr val="FFFFFF"/>
              </a:buClr>
              <a:buSzPct val="100000"/>
              <a:buChar char="‣"/>
              <a:defRPr sz="3600" u="sng">
                <a:solidFill>
                  <a:srgbClr val="FFFFFF"/>
                </a:solidFill>
              </a:defRPr>
            </a:pPr>
            <a:r>
              <a:rPr u="none"/>
              <a:t>Alerts and Announcements for any cancellations or event changes.  </a:t>
            </a:r>
            <a:endParaRPr u="none"/>
          </a:p>
          <a:p>
            <a:pPr marL="228600" indent="-228600" algn="l" defTabSz="457200">
              <a:spcBef>
                <a:spcPts val="400"/>
              </a:spcBef>
              <a:buClr>
                <a:srgbClr val="FFFFFF"/>
              </a:buClr>
              <a:buSzPct val="100000"/>
              <a:buChar char="‣"/>
              <a:defRPr sz="3600" u="sng">
                <a:solidFill>
                  <a:srgbClr val="FFFFFF"/>
                </a:solidFill>
              </a:defRPr>
            </a:pPr>
            <a:r>
              <a:rPr u="none"/>
              <a:t>Parent Information Tab</a:t>
            </a:r>
            <a:endParaRPr u="none"/>
          </a:p>
          <a:p>
            <a:pPr lvl="1" marL="685800" indent="-228600" algn="l" defTabSz="457200">
              <a:spcBef>
                <a:spcPts val="400"/>
              </a:spcBef>
              <a:buClr>
                <a:srgbClr val="FFFFFF"/>
              </a:buClr>
              <a:buSzPct val="100000"/>
              <a:buChar char="✓"/>
              <a:defRPr sz="3600" u="sng">
                <a:solidFill>
                  <a:srgbClr val="FFFFFF"/>
                </a:solidFill>
              </a:defRPr>
            </a:pPr>
            <a:r>
              <a:rPr u="none"/>
              <a:t>Review Handbook </a:t>
            </a:r>
            <a:endParaRPr u="none"/>
          </a:p>
          <a:p>
            <a:pPr lvl="1" marL="685800" indent="-228600" algn="l" defTabSz="457200">
              <a:spcBef>
                <a:spcPts val="400"/>
              </a:spcBef>
              <a:buClr>
                <a:srgbClr val="FFFFFF"/>
              </a:buClr>
              <a:buSzPct val="100000"/>
              <a:buChar char="✓"/>
              <a:defRPr sz="3600" u="sng">
                <a:solidFill>
                  <a:srgbClr val="FFFFFF"/>
                </a:solidFill>
              </a:defRPr>
            </a:pPr>
            <a:r>
              <a:rPr u="none"/>
              <a:t>Download Forms</a:t>
            </a:r>
            <a:endParaRPr u="none"/>
          </a:p>
          <a:p>
            <a:pPr lvl="1" marL="685800" indent="-228600" algn="l" defTabSz="457200">
              <a:spcBef>
                <a:spcPts val="400"/>
              </a:spcBef>
              <a:buClr>
                <a:srgbClr val="FFFFFF"/>
              </a:buClr>
              <a:buSzPct val="100000"/>
              <a:buChar char="✓"/>
              <a:defRPr sz="3600" u="sng">
                <a:solidFill>
                  <a:srgbClr val="FFFFFF"/>
                </a:solidFill>
              </a:defRPr>
            </a:pPr>
            <a:r>
              <a:rPr u="none"/>
              <a:t>College Links</a:t>
            </a:r>
            <a:endParaRPr u="none"/>
          </a:p>
          <a:p>
            <a:pPr marL="228600" indent="-228600" algn="l" defTabSz="457200">
              <a:spcBef>
                <a:spcPts val="400"/>
              </a:spcBef>
              <a:buClr>
                <a:srgbClr val="FFFFFF"/>
              </a:buClr>
              <a:buSzPct val="100000"/>
              <a:buChar char="‣"/>
              <a:defRPr sz="3600" u="sng">
                <a:solidFill>
                  <a:srgbClr val="FFFFFF"/>
                </a:solidFill>
              </a:defRPr>
            </a:pPr>
            <a:r>
              <a:rPr u="none"/>
              <a:t>Team Pages </a:t>
            </a:r>
            <a:endParaRPr u="none"/>
          </a:p>
          <a:p>
            <a:pPr marL="228600" indent="-228600" algn="l" defTabSz="457200">
              <a:spcBef>
                <a:spcPts val="400"/>
              </a:spcBef>
              <a:buClr>
                <a:srgbClr val="FFFFFF"/>
              </a:buClr>
              <a:buSzPct val="100000"/>
              <a:buChar char="‣"/>
              <a:defRPr sz="3600" u="sng">
                <a:solidFill>
                  <a:srgbClr val="FFFFFF"/>
                </a:solidFill>
              </a:defRPr>
            </a:pPr>
            <a:r>
              <a:rPr u="none"/>
              <a:t>Spiritwear, etc!</a:t>
            </a:r>
            <a:endParaRPr u="none">
              <a:solidFill>
                <a:srgbClr val="000000"/>
              </a:solidFill>
            </a:endParaRPr>
          </a:p>
          <a:p>
            <a:pPr lvl="3" algn="l" defTabSz="457200">
              <a:defRPr sz="3600">
                <a:solidFill>
                  <a:srgbClr val="000000"/>
                </a:solidFill>
              </a:defRPr>
            </a:pPr>
          </a:p>
        </p:txBody>
      </p:sp>
      <p:pic>
        <p:nvPicPr>
          <p:cNvPr id="341" name="Screenshot 2015-11-05 15.12.23.png"/>
          <p:cNvPicPr>
            <a:picLocks noChangeAspect="1"/>
          </p:cNvPicPr>
          <p:nvPr/>
        </p:nvPicPr>
        <p:blipFill>
          <a:blip r:embed="rId3">
            <a:extLst/>
          </a:blip>
          <a:srcRect l="2518" t="0" r="2518" b="0"/>
          <a:stretch>
            <a:fillRect/>
          </a:stretch>
        </p:blipFill>
        <p:spPr>
          <a:xfrm>
            <a:off x="6300388" y="663767"/>
            <a:ext cx="6209469" cy="1078791"/>
          </a:xfrm>
          <a:prstGeom prst="rect">
            <a:avLst/>
          </a:prstGeom>
          <a:ln w="12700">
            <a:miter lim="400000"/>
          </a:ln>
        </p:spPr>
      </p:pic>
      <p:sp>
        <p:nvSpPr>
          <p:cNvPr id="342" name="Shape 342"/>
          <p:cNvSpPr/>
          <p:nvPr/>
        </p:nvSpPr>
        <p:spPr>
          <a:xfrm>
            <a:off x="434740" y="617650"/>
            <a:ext cx="5759920" cy="1170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sz="7400">
                <a:solidFill>
                  <a:srgbClr val="FFFFFF"/>
                </a:solidFill>
              </a:defRPr>
            </a:lvl1pPr>
          </a:lstStyle>
          <a:p>
            <a:pPr/>
            <a:r>
              <a:t>Prairie website</a:t>
            </a:r>
          </a:p>
        </p:txBody>
      </p:sp>
    </p:spTree>
  </p:cSld>
  <p:clrMapOvr>
    <a:masterClrMapping/>
  </p:clrMapOvr>
  <p:transition xmlns:p14="http://schemas.microsoft.com/office/powerpoint/2010/main" spd="fast"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pic>
        <p:nvPicPr>
          <p:cNvPr id="344" name="Screen Shot 2014-11-03 at 11.png" descr="Screen Shot 2014-11-03 at 11.27.35 AM.png"/>
          <p:cNvPicPr>
            <a:picLocks noChangeAspect="1"/>
          </p:cNvPicPr>
          <p:nvPr/>
        </p:nvPicPr>
        <p:blipFill>
          <a:blip r:embed="rId2">
            <a:extLst/>
          </a:blip>
          <a:stretch>
            <a:fillRect/>
          </a:stretch>
        </p:blipFill>
        <p:spPr>
          <a:xfrm>
            <a:off x="1625600" y="2410168"/>
            <a:ext cx="9753600" cy="6096001"/>
          </a:xfrm>
          <a:prstGeom prst="rect">
            <a:avLst/>
          </a:prstGeom>
          <a:ln w="12700">
            <a:miter lim="400000"/>
          </a:ln>
        </p:spPr>
      </p:pic>
      <p:sp>
        <p:nvSpPr>
          <p:cNvPr id="345" name="Shape 345"/>
          <p:cNvSpPr/>
          <p:nvPr/>
        </p:nvSpPr>
        <p:spPr>
          <a:xfrm>
            <a:off x="4108563" y="5969000"/>
            <a:ext cx="457201" cy="152400"/>
          </a:xfrm>
          <a:prstGeom prst="rightArrow">
            <a:avLst>
              <a:gd name="adj1" fmla="val 50000"/>
              <a:gd name="adj2" fmla="val 50000"/>
            </a:avLst>
          </a:prstGeom>
          <a:solidFill>
            <a:srgbClr val="C0504D"/>
          </a:solidFill>
          <a:ln>
            <a:solidFill>
              <a:srgbClr val="FF0000"/>
            </a:solidFill>
          </a:ln>
          <a:effectLst>
            <a:outerShdw sx="100000" sy="100000" kx="0" ky="0" algn="b" rotWithShape="0" blurRad="50800" dist="38100" dir="2700000">
              <a:srgbClr val="808080">
                <a:alpha val="39997"/>
              </a:srgbClr>
            </a:outerShdw>
          </a:effectLst>
        </p:spPr>
        <p:txBody>
          <a:bodyPr lIns="45719" rIns="45719"/>
          <a:lstStyle/>
          <a:p>
            <a:pPr algn="l" defTabSz="457200">
              <a:defRPr sz="1800">
                <a:solidFill>
                  <a:srgbClr val="FF0000"/>
                </a:solidFill>
              </a:defRPr>
            </a:pPr>
          </a:p>
        </p:txBody>
      </p:sp>
      <p:sp>
        <p:nvSpPr>
          <p:cNvPr id="346" name="Shape 346"/>
          <p:cNvSpPr/>
          <p:nvPr/>
        </p:nvSpPr>
        <p:spPr>
          <a:xfrm>
            <a:off x="4641963" y="5981700"/>
            <a:ext cx="3429001" cy="152400"/>
          </a:xfrm>
          <a:prstGeom prst="rect">
            <a:avLst/>
          </a:prstGeom>
          <a:ln>
            <a:solidFill>
              <a:srgbClr val="FF0000"/>
            </a:solidFill>
          </a:ln>
        </p:spPr>
        <p:txBody>
          <a:bodyPr lIns="45719" rIns="45719"/>
          <a:lstStyle/>
          <a:p>
            <a:pPr algn="l" defTabSz="457200">
              <a:defRPr sz="1800">
                <a:solidFill>
                  <a:srgbClr val="EBCD9C"/>
                </a:solidFill>
              </a:defRPr>
            </a:pPr>
          </a:p>
        </p:txBody>
      </p:sp>
      <p:sp>
        <p:nvSpPr>
          <p:cNvPr id="347" name="Shape 347"/>
          <p:cNvSpPr/>
          <p:nvPr/>
        </p:nvSpPr>
        <p:spPr>
          <a:xfrm>
            <a:off x="491264" y="637104"/>
            <a:ext cx="12327395"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a:defRPr sz="4800">
                <a:solidFill>
                  <a:srgbClr val="FFFFFF"/>
                </a:solidFill>
              </a:defRPr>
            </a:lvl1pPr>
          </a:lstStyle>
          <a:p>
            <a:pPr/>
            <a:r>
              <a:t>Parents are required to sign this form located on Parent Information tab of the Athletic page. </a:t>
            </a:r>
          </a:p>
        </p:txBody>
      </p:sp>
    </p:spTree>
  </p:cSld>
  <p:clrMapOvr>
    <a:masterClrMapping/>
  </p:clrMapOvr>
  <p:transition xmlns:p14="http://schemas.microsoft.com/office/powerpoint/2010/main" spd="fast"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pic>
        <p:nvPicPr>
          <p:cNvPr id="349" name="Screen Shot 2016-08-02 at 2.25.12 PM.png"/>
          <p:cNvPicPr>
            <a:picLocks noChangeAspect="1"/>
          </p:cNvPicPr>
          <p:nvPr/>
        </p:nvPicPr>
        <p:blipFill>
          <a:blip r:embed="rId2">
            <a:extLst/>
          </a:blip>
          <a:stretch>
            <a:fillRect/>
          </a:stretch>
        </p:blipFill>
        <p:spPr>
          <a:xfrm>
            <a:off x="1201672" y="2087461"/>
            <a:ext cx="10026558" cy="6266599"/>
          </a:xfrm>
          <a:prstGeom prst="rect">
            <a:avLst/>
          </a:prstGeom>
          <a:ln w="12700">
            <a:miter lim="400000"/>
          </a:ln>
        </p:spPr>
      </p:pic>
      <p:sp>
        <p:nvSpPr>
          <p:cNvPr id="350" name="Shape 350"/>
          <p:cNvSpPr/>
          <p:nvPr/>
        </p:nvSpPr>
        <p:spPr>
          <a:xfrm>
            <a:off x="966993" y="687279"/>
            <a:ext cx="10495916" cy="1031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400">
                <a:solidFill>
                  <a:srgbClr val="FFFFFF"/>
                </a:solidFill>
              </a:defRPr>
            </a:lvl1pPr>
          </a:lstStyle>
          <a:p>
            <a:pPr/>
            <a:r>
              <a:t>Parent Informed Consent Form</a:t>
            </a:r>
          </a:p>
        </p:txBody>
      </p:sp>
    </p:spTree>
  </p:cSld>
  <p:clrMapOvr>
    <a:masterClrMapping/>
  </p:clrMapOvr>
  <p:transition xmlns:p14="http://schemas.microsoft.com/office/powerpoint/2010/main" spd="fast"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pic>
        <p:nvPicPr>
          <p:cNvPr id="352" name="Screen Shot 2015-08-10 at 1.png" descr="Screen Shot 2015-08-10 at 1.17.16 PM.png"/>
          <p:cNvPicPr>
            <a:picLocks noChangeAspect="1"/>
          </p:cNvPicPr>
          <p:nvPr/>
        </p:nvPicPr>
        <p:blipFill>
          <a:blip r:embed="rId2">
            <a:extLst/>
          </a:blip>
          <a:srcRect l="0" t="41085" r="0" b="0"/>
          <a:stretch>
            <a:fillRect/>
          </a:stretch>
        </p:blipFill>
        <p:spPr>
          <a:xfrm>
            <a:off x="614511" y="2882130"/>
            <a:ext cx="4806951" cy="3048001"/>
          </a:xfrm>
          <a:prstGeom prst="rect">
            <a:avLst/>
          </a:prstGeom>
          <a:ln w="12700">
            <a:miter lim="400000"/>
          </a:ln>
        </p:spPr>
      </p:pic>
      <p:sp>
        <p:nvSpPr>
          <p:cNvPr id="353" name="Shape 353"/>
          <p:cNvSpPr/>
          <p:nvPr/>
        </p:nvSpPr>
        <p:spPr>
          <a:xfrm>
            <a:off x="383488" y="3860800"/>
            <a:ext cx="3021013" cy="1541463"/>
          </a:xfrm>
          <a:prstGeom prst="rect">
            <a:avLst/>
          </a:prstGeom>
          <a:ln w="57150">
            <a:solidFill>
              <a:srgbClr val="FF6600"/>
            </a:solidFill>
          </a:ln>
        </p:spPr>
        <p:txBody>
          <a:bodyPr lIns="45719" rIns="45719"/>
          <a:lstStyle/>
          <a:p>
            <a:pPr algn="l" defTabSz="457200">
              <a:defRPr sz="1800">
                <a:solidFill>
                  <a:srgbClr val="EBCD9C"/>
                </a:solidFill>
              </a:defRPr>
            </a:pPr>
          </a:p>
        </p:txBody>
      </p:sp>
      <p:pic>
        <p:nvPicPr>
          <p:cNvPr id="354" name="Screen Shot 2016-08-03 at 10.00.32 AM.png"/>
          <p:cNvPicPr>
            <a:picLocks noChangeAspect="1"/>
          </p:cNvPicPr>
          <p:nvPr/>
        </p:nvPicPr>
        <p:blipFill>
          <a:blip r:embed="rId3">
            <a:extLst/>
          </a:blip>
          <a:srcRect l="2308" t="14557" r="16875" b="6873"/>
          <a:stretch>
            <a:fillRect/>
          </a:stretch>
        </p:blipFill>
        <p:spPr>
          <a:xfrm>
            <a:off x="4624961" y="4520453"/>
            <a:ext cx="7912930" cy="4808083"/>
          </a:xfrm>
          <a:prstGeom prst="rect">
            <a:avLst/>
          </a:prstGeom>
          <a:ln w="12700">
            <a:miter lim="400000"/>
          </a:ln>
        </p:spPr>
      </p:pic>
      <p:sp>
        <p:nvSpPr>
          <p:cNvPr id="355" name="Shape 355"/>
          <p:cNvSpPr/>
          <p:nvPr/>
        </p:nvSpPr>
        <p:spPr>
          <a:xfrm>
            <a:off x="923406" y="227361"/>
            <a:ext cx="11157989" cy="242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FFFFFF"/>
                </a:solidFill>
              </a:defRPr>
            </a:pPr>
            <a:r>
              <a:t>Athletic Calendar</a:t>
            </a:r>
            <a:br/>
            <a:r>
              <a:t>Sign up under notify me for changes.</a:t>
            </a:r>
            <a:br/>
            <a:r>
              <a:t>View daily and weekly listings. </a:t>
            </a:r>
          </a:p>
          <a:p>
            <a:pPr>
              <a:defRPr sz="4000">
                <a:solidFill>
                  <a:srgbClr val="FFFFFF"/>
                </a:solidFill>
              </a:defRPr>
            </a:pPr>
            <a:r>
              <a:t>See View Schedules to view entire team schedule.</a:t>
            </a:r>
          </a:p>
        </p:txBody>
      </p:sp>
    </p:spTree>
  </p:cSld>
  <p:clrMapOvr>
    <a:masterClrMapping/>
  </p:clrMapOvr>
  <p:transition xmlns:p14="http://schemas.microsoft.com/office/powerpoint/2010/main" spd="fast"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57" name="Shape 357"/>
          <p:cNvSpPr/>
          <p:nvPr>
            <p:ph type="title"/>
          </p:nvPr>
        </p:nvSpPr>
        <p:spPr>
          <a:prstGeom prst="rect">
            <a:avLst/>
          </a:prstGeom>
        </p:spPr>
        <p:txBody>
          <a:bodyPr/>
          <a:lstStyle>
            <a:lvl1pPr>
              <a:defRPr b="0" sz="6400">
                <a:solidFill>
                  <a:srgbClr val="FFFFFF"/>
                </a:solidFill>
                <a:latin typeface="Gill Sans SemiBold"/>
                <a:ea typeface="Gill Sans SemiBold"/>
                <a:cs typeface="Gill Sans SemiBold"/>
                <a:sym typeface="Gill Sans SemiBold"/>
              </a:defRPr>
            </a:lvl1pPr>
          </a:lstStyle>
          <a:p>
            <a:pPr/>
            <a:r>
              <a:t>Educational-Based Athletics</a:t>
            </a:r>
          </a:p>
        </p:txBody>
      </p:sp>
      <p:sp>
        <p:nvSpPr>
          <p:cNvPr id="358" name="Shape 358"/>
          <p:cNvSpPr/>
          <p:nvPr>
            <p:ph type="body" idx="1"/>
          </p:nvPr>
        </p:nvSpPr>
        <p:spPr>
          <a:prstGeom prst="rect">
            <a:avLst/>
          </a:prstGeom>
        </p:spPr>
        <p:txBody>
          <a:bodyPr/>
          <a:lstStyle/>
          <a:p>
            <a:pPr>
              <a:buClr>
                <a:srgbClr val="FFFFFF"/>
              </a:buClr>
              <a:buSzPct val="100000"/>
              <a:buChar char="‣"/>
              <a:defRPr sz="4000">
                <a:latin typeface="Gill Sans"/>
                <a:ea typeface="Gill Sans"/>
                <a:cs typeface="Gill Sans"/>
                <a:sym typeface="Gill Sans"/>
              </a:defRPr>
            </a:pPr>
            <a:r>
              <a:t>Recent article: Personal Journal of the Wall Street Journal!</a:t>
            </a:r>
          </a:p>
          <a:p>
            <a:pPr>
              <a:buClr>
                <a:srgbClr val="FFFFFF"/>
              </a:buClr>
              <a:buSzPct val="100000"/>
              <a:buChar char="‣"/>
              <a:defRPr sz="4000">
                <a:latin typeface="Gill Sans"/>
                <a:ea typeface="Gill Sans"/>
                <a:cs typeface="Gill Sans"/>
                <a:sym typeface="Gill Sans"/>
              </a:defRPr>
            </a:pPr>
            <a:r>
              <a:t>Sports teach us important lessons of emotional management, such as confidence, perseverance, resilience and how to conquer fear and anxiety. Many times these lessons have a permanent impact on our mind-set and attitude well beyond the field.</a:t>
            </a:r>
          </a:p>
          <a:p>
            <a:pPr>
              <a:buClr>
                <a:srgbClr val="FFFFFF"/>
              </a:buClr>
              <a:buSzPct val="100000"/>
              <a:buChar char="‣"/>
              <a:defRPr sz="4000">
                <a:latin typeface="Gill Sans"/>
                <a:ea typeface="Gill Sans"/>
                <a:cs typeface="Gill Sans"/>
                <a:sym typeface="Gill Sans"/>
              </a:defRPr>
            </a:pPr>
            <a:r>
              <a:t>Sports psychologists believe sports are a microcosm of the larger world with goals, competition, a game plan, results, and feedback.</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293" name="Shape 293"/>
          <p:cNvSpPr/>
          <p:nvPr>
            <p:ph type="title"/>
          </p:nvPr>
        </p:nvSpPr>
        <p:spPr>
          <a:xfrm>
            <a:off x="650875" y="767614"/>
            <a:ext cx="11703050" cy="1800888"/>
          </a:xfrm>
          <a:prstGeom prst="rect">
            <a:avLst/>
          </a:prstGeom>
        </p:spPr>
        <p:txBody>
          <a:bodyPr/>
          <a:lstStyle>
            <a:lvl1pPr algn="ctr">
              <a:defRPr b="0" sz="7100">
                <a:solidFill>
                  <a:srgbClr val="FFFFFF"/>
                </a:solidFill>
                <a:latin typeface="Gill Sans SemiBold"/>
                <a:ea typeface="Gill Sans SemiBold"/>
                <a:cs typeface="Gill Sans SemiBold"/>
                <a:sym typeface="Gill Sans SemiBold"/>
              </a:defRPr>
            </a:lvl1pPr>
          </a:lstStyle>
          <a:p>
            <a:pPr/>
            <a:r>
              <a:t>Hawks Sports Medicine</a:t>
            </a:r>
          </a:p>
        </p:txBody>
      </p:sp>
      <p:sp>
        <p:nvSpPr>
          <p:cNvPr id="294" name="Shape 294"/>
          <p:cNvSpPr/>
          <p:nvPr/>
        </p:nvSpPr>
        <p:spPr>
          <a:xfrm>
            <a:off x="1816642" y="3098800"/>
            <a:ext cx="9371516" cy="42646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ct val="130000"/>
              </a:lnSpc>
              <a:defRPr sz="4600">
                <a:solidFill>
                  <a:srgbClr val="FFFFFF"/>
                </a:solidFill>
              </a:defRPr>
            </a:pPr>
            <a:r>
              <a:t>Ascension-All Saints Sports Medicine</a:t>
            </a:r>
          </a:p>
          <a:p>
            <a:pPr defTabSz="457200">
              <a:lnSpc>
                <a:spcPct val="130000"/>
              </a:lnSpc>
              <a:defRPr sz="4600">
                <a:solidFill>
                  <a:srgbClr val="FFFFFF"/>
                </a:solidFill>
              </a:defRPr>
            </a:pPr>
            <a:r>
              <a:t>Kayla McClure</a:t>
            </a:r>
          </a:p>
          <a:p>
            <a:pPr defTabSz="457200">
              <a:lnSpc>
                <a:spcPct val="130000"/>
              </a:lnSpc>
              <a:defRPr sz="4600">
                <a:solidFill>
                  <a:srgbClr val="FFFFFF"/>
                </a:solidFill>
              </a:defRPr>
            </a:pPr>
            <a:r>
              <a:t>LAT, ATC</a:t>
            </a:r>
          </a:p>
          <a:p>
            <a:pPr defTabSz="457200">
              <a:lnSpc>
                <a:spcPct val="130000"/>
              </a:lnSpc>
              <a:defRPr sz="4600">
                <a:solidFill>
                  <a:srgbClr val="FFFFFF"/>
                </a:solidFill>
              </a:defRPr>
            </a:pPr>
            <a:r>
              <a:t>kmcclure@prairieschool.com</a:t>
            </a:r>
          </a:p>
        </p:txBody>
      </p:sp>
    </p:spTree>
  </p:cSld>
  <p:clrMapOvr>
    <a:masterClrMapping/>
  </p:clrMapOvr>
  <p:transition xmlns:p14="http://schemas.microsoft.com/office/powerpoint/2010/main" spd="fast"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60" name="Shape 360"/>
          <p:cNvSpPr/>
          <p:nvPr>
            <p:ph type="title"/>
          </p:nvPr>
        </p:nvSpPr>
        <p:spPr>
          <a:prstGeom prst="rect">
            <a:avLst/>
          </a:prstGeom>
        </p:spPr>
        <p:txBody>
          <a:bodyPr/>
          <a:lstStyle>
            <a:lvl1pPr algn="ctr">
              <a:defRPr b="0" sz="8600">
                <a:solidFill>
                  <a:srgbClr val="FFFFFF"/>
                </a:solidFill>
                <a:latin typeface="Gill Sans SemiBold"/>
                <a:ea typeface="Gill Sans SemiBold"/>
                <a:cs typeface="Gill Sans SemiBold"/>
                <a:sym typeface="Gill Sans SemiBold"/>
              </a:defRPr>
            </a:lvl1pPr>
          </a:lstStyle>
          <a:p>
            <a:pPr/>
            <a:r>
              <a:t>A Rower</a:t>
            </a:r>
          </a:p>
        </p:txBody>
      </p:sp>
      <p:sp>
        <p:nvSpPr>
          <p:cNvPr id="361" name="Shape 361"/>
          <p:cNvSpPr/>
          <p:nvPr>
            <p:ph type="body" idx="1"/>
          </p:nvPr>
        </p:nvSpPr>
        <p:spPr>
          <a:xfrm>
            <a:off x="650875" y="1658143"/>
            <a:ext cx="11703050" cy="6437314"/>
          </a:xfrm>
          <a:prstGeom prst="rect">
            <a:avLst/>
          </a:prstGeom>
        </p:spPr>
        <p:txBody>
          <a:bodyPr/>
          <a:lstStyle/>
          <a:p>
            <a:pPr marL="0" indent="0">
              <a:buClrTx/>
              <a:buSzTx/>
              <a:buFontTx/>
              <a:buNone/>
              <a:defRPr sz="5300">
                <a:latin typeface="Gill Sans"/>
                <a:ea typeface="Gill Sans"/>
                <a:cs typeface="Gill Sans"/>
                <a:sym typeface="Gill Sans"/>
              </a:defRPr>
            </a:pPr>
          </a:p>
          <a:p>
            <a:pPr marL="0" indent="0">
              <a:buClrTx/>
              <a:buSzTx/>
              <a:buFontTx/>
              <a:buNone/>
              <a:defRPr sz="4000">
                <a:latin typeface="Gill Sans"/>
                <a:ea typeface="Gill Sans"/>
                <a:cs typeface="Gill Sans"/>
                <a:sym typeface="Gill Sans"/>
              </a:defRPr>
            </a:pPr>
            <a:r>
              <a:t>Amy Starin, 53 took up rowing after she developed breast cancer. She now rows competitively for the Chicago Rowing Foundation. She says, “ Every seat has a job that no one else in the boat can fill. She understands her role on the team. “ The assumption is that if the boat is not doing well there has to be something that I can do better in my seat to contribute to the outcome.”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63" name="Shape 363"/>
          <p:cNvSpPr/>
          <p:nvPr>
            <p:ph type="title"/>
          </p:nvPr>
        </p:nvSpPr>
        <p:spPr>
          <a:xfrm>
            <a:off x="650875" y="539750"/>
            <a:ext cx="11703050" cy="1625600"/>
          </a:xfrm>
          <a:prstGeom prst="rect">
            <a:avLst/>
          </a:prstGeom>
        </p:spPr>
        <p:txBody>
          <a:bodyPr lIns="0" tIns="0" rIns="0" bIns="0"/>
          <a:lstStyle>
            <a:lvl1pPr>
              <a:defRPr sz="8400">
                <a:solidFill>
                  <a:srgbClr val="FFFFFF"/>
                </a:solidFill>
              </a:defRPr>
            </a:lvl1pPr>
          </a:lstStyle>
          <a:p>
            <a:pPr/>
            <a:r>
              <a:t>Academics</a:t>
            </a:r>
          </a:p>
        </p:txBody>
      </p:sp>
      <p:sp>
        <p:nvSpPr>
          <p:cNvPr id="364" name="Shape 364"/>
          <p:cNvSpPr/>
          <p:nvPr/>
        </p:nvSpPr>
        <p:spPr>
          <a:xfrm>
            <a:off x="1042650" y="2357499"/>
            <a:ext cx="10919500" cy="603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21105" indent="-421105" algn="l">
              <a:buClr>
                <a:srgbClr val="FFFFFF"/>
              </a:buClr>
              <a:buSzPct val="100000"/>
              <a:buChar char="‣"/>
              <a:defRPr sz="3400">
                <a:solidFill>
                  <a:srgbClr val="FFFFFF"/>
                </a:solidFill>
              </a:defRPr>
            </a:pPr>
            <a:r>
              <a:t>The Prairie School expects a student-athlete to honor one’s academic commitment first superseding any practice or game.  A student-athlete needs to discipline him or herself to manage homework and tests. </a:t>
            </a:r>
          </a:p>
          <a:p>
            <a:pPr marL="421105" indent="-421105" algn="l">
              <a:buClr>
                <a:srgbClr val="FFFFFF"/>
              </a:buClr>
              <a:buSzPct val="100000"/>
              <a:buChar char="‣"/>
              <a:defRPr sz="3400">
                <a:solidFill>
                  <a:srgbClr val="FFFFFF"/>
                </a:solidFill>
              </a:defRPr>
            </a:pPr>
          </a:p>
          <a:p>
            <a:pPr lvl="2" indent="457200" algn="l">
              <a:defRPr sz="3400">
                <a:solidFill>
                  <a:srgbClr val="FFFFFF"/>
                </a:solidFill>
              </a:defRPr>
            </a:pPr>
            <a:r>
              <a:t>Coaches, however, expect student-athletes to budget their time and make every effort to be at practice and a game on time. </a:t>
            </a:r>
          </a:p>
          <a:p>
            <a:pPr lvl="2" indent="457200" algn="l">
              <a:defRPr sz="3400">
                <a:solidFill>
                  <a:srgbClr val="FFFFFF"/>
                </a:solidFill>
              </a:defRPr>
            </a:pPr>
          </a:p>
          <a:p>
            <a:pPr marL="421105" indent="-421105" algn="l">
              <a:buClr>
                <a:srgbClr val="FFFFFF"/>
              </a:buClr>
              <a:buSzPct val="100000"/>
              <a:buChar char="‣"/>
              <a:defRPr sz="3400">
                <a:solidFill>
                  <a:srgbClr val="FFFFFF"/>
                </a:solidFill>
              </a:defRPr>
            </a:pPr>
            <a:r>
              <a:t>Athletes must report to Dention or After School Study Hall even if it involves missing a game or practice.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66" name="Shape 366"/>
          <p:cNvSpPr/>
          <p:nvPr>
            <p:ph type="title"/>
          </p:nvPr>
        </p:nvSpPr>
        <p:spPr>
          <a:prstGeom prst="rect">
            <a:avLst/>
          </a:prstGeom>
        </p:spPr>
        <p:txBody>
          <a:bodyPr lIns="0" tIns="0" rIns="0" bIns="0"/>
          <a:lstStyle>
            <a:lvl1pPr>
              <a:defRPr b="0" sz="8400">
                <a:solidFill>
                  <a:srgbClr val="FFFFFF"/>
                </a:solidFill>
                <a:latin typeface="Gill Sans SemiBold"/>
                <a:ea typeface="Gill Sans SemiBold"/>
                <a:cs typeface="Gill Sans SemiBold"/>
                <a:sym typeface="Gill Sans SemiBold"/>
              </a:defRPr>
            </a:lvl1pPr>
          </a:lstStyle>
          <a:p>
            <a:pPr/>
            <a:r>
              <a:t>Behavior Code</a:t>
            </a:r>
          </a:p>
        </p:txBody>
      </p:sp>
      <p:sp>
        <p:nvSpPr>
          <p:cNvPr id="367" name="Shape 367"/>
          <p:cNvSpPr/>
          <p:nvPr>
            <p:ph type="body" idx="1"/>
          </p:nvPr>
        </p:nvSpPr>
        <p:spPr>
          <a:prstGeom prst="rect">
            <a:avLst/>
          </a:prstGeom>
        </p:spPr>
        <p:txBody>
          <a:bodyPr lIns="0" tIns="0" rIns="0" bIns="0"/>
          <a:lstStyle/>
          <a:p>
            <a:pPr marL="266700" indent="-266700" defTabSz="868680">
              <a:spcBef>
                <a:spcPts val="400"/>
              </a:spcBef>
              <a:buClr>
                <a:srgbClr val="FFFFFF"/>
              </a:buClr>
              <a:buSzPct val="100000"/>
              <a:buFontTx/>
              <a:buChar char="‣"/>
              <a:defRPr sz="2660">
                <a:latin typeface="Gill Sans"/>
                <a:ea typeface="Gill Sans"/>
                <a:cs typeface="Gill Sans"/>
                <a:sym typeface="Gill Sans"/>
              </a:defRPr>
            </a:pPr>
            <a:r>
              <a:t>A Prairie student athlete should, at all times, be courteous to members of opposing teams and demonstrate respect for self, team, officials, school and community. Any athlete who does not demonstrate this type of positive behavior may be suspended or dismissed from the squad. </a:t>
            </a:r>
          </a:p>
          <a:p>
            <a:pPr marL="266700" indent="-266700" defTabSz="868680">
              <a:spcBef>
                <a:spcPts val="400"/>
              </a:spcBef>
              <a:buClr>
                <a:srgbClr val="FFFFFF"/>
              </a:buClr>
              <a:buSzPct val="100000"/>
              <a:buFontTx/>
              <a:buChar char="‣"/>
              <a:defRPr sz="2660">
                <a:latin typeface="Gill Sans"/>
                <a:ea typeface="Gill Sans"/>
                <a:cs typeface="Gill Sans"/>
                <a:sym typeface="Gill Sans"/>
              </a:defRPr>
            </a:pPr>
          </a:p>
          <a:p>
            <a:pPr marL="266700" indent="-266700" defTabSz="868680">
              <a:spcBef>
                <a:spcPts val="400"/>
              </a:spcBef>
              <a:buClr>
                <a:srgbClr val="FFFFFF"/>
              </a:buClr>
              <a:buSzPct val="100000"/>
              <a:buFontTx/>
              <a:buChar char="‣"/>
              <a:defRPr sz="2660">
                <a:latin typeface="Gill Sans"/>
                <a:ea typeface="Gill Sans"/>
                <a:cs typeface="Gill Sans"/>
                <a:sym typeface="Gill Sans"/>
              </a:defRPr>
            </a:pPr>
            <a:r>
              <a:t>A student suspended from school is also suspended from athletic practices and competitions (see All School Information – Discipline. </a:t>
            </a:r>
          </a:p>
          <a:p>
            <a:pPr marL="266700" indent="-266700" defTabSz="868680">
              <a:spcBef>
                <a:spcPts val="400"/>
              </a:spcBef>
              <a:buClr>
                <a:srgbClr val="FFFFFF"/>
              </a:buClr>
              <a:buSzPct val="100000"/>
              <a:buFontTx/>
              <a:buChar char="‣"/>
              <a:defRPr sz="2660">
                <a:latin typeface="Gill Sans"/>
                <a:ea typeface="Gill Sans"/>
                <a:cs typeface="Gill Sans"/>
                <a:sym typeface="Gill Sans"/>
              </a:defRPr>
            </a:pPr>
          </a:p>
          <a:p>
            <a:pPr marL="266700" indent="-266700" defTabSz="868680">
              <a:spcBef>
                <a:spcPts val="400"/>
              </a:spcBef>
              <a:buClr>
                <a:srgbClr val="FFFFFF"/>
              </a:buClr>
              <a:buSzPct val="100000"/>
              <a:buFontTx/>
              <a:buChar char="‣"/>
              <a:defRPr sz="2660">
                <a:latin typeface="Gill Sans"/>
                <a:ea typeface="Gill Sans"/>
                <a:cs typeface="Gill Sans"/>
                <a:sym typeface="Gill Sans"/>
              </a:defRPr>
            </a:pPr>
            <a:r>
              <a:t>A student is required to follow the Athletic Code of Conduct on a year-round (12 month) basis. - In-season violations of the school code will result in immediate suspension of the student from interscholastic competition for no less than one day of competition (but not less than one complete game or meet) for acts involving - (a) possession and/or use of alcohol, - (b) possession and/or use of tobacco, including chewing tobacco and/or - (c) Use, possession, buying or selling of controlled substances, street drugs and performance enhancing substances (PES).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69" name="Shape 369"/>
          <p:cNvSpPr/>
          <p:nvPr>
            <p:ph type="title"/>
          </p:nvPr>
        </p:nvSpPr>
        <p:spPr>
          <a:prstGeom prst="rect">
            <a:avLst/>
          </a:prstGeom>
        </p:spPr>
        <p:txBody>
          <a:bodyPr lIns="0" tIns="0" rIns="0" bIns="0"/>
          <a:lstStyle>
            <a:lvl1pPr>
              <a:defRPr b="0" sz="8400">
                <a:solidFill>
                  <a:srgbClr val="FFFFFF"/>
                </a:solidFill>
                <a:latin typeface="Gill Sans SemiBold"/>
                <a:ea typeface="Gill Sans SemiBold"/>
                <a:cs typeface="Gill Sans SemiBold"/>
                <a:sym typeface="Gill Sans SemiBold"/>
              </a:defRPr>
            </a:lvl1pPr>
          </a:lstStyle>
          <a:p>
            <a:pPr/>
            <a:r>
              <a:t>Attendance</a:t>
            </a:r>
          </a:p>
        </p:txBody>
      </p:sp>
      <p:sp>
        <p:nvSpPr>
          <p:cNvPr id="370" name="Shape 370"/>
          <p:cNvSpPr/>
          <p:nvPr>
            <p:ph type="body" idx="1"/>
          </p:nvPr>
        </p:nvSpPr>
        <p:spPr>
          <a:xfrm>
            <a:off x="650875" y="1876756"/>
            <a:ext cx="11703050" cy="6437313"/>
          </a:xfrm>
          <a:prstGeom prst="rect">
            <a:avLst/>
          </a:prstGeom>
        </p:spPr>
        <p:txBody>
          <a:bodyPr lIns="0" tIns="0" rIns="0" bIns="0"/>
          <a:lstStyle/>
          <a:p>
            <a:pPr marL="627379" indent="-325754" defTabSz="868680">
              <a:lnSpc>
                <a:spcPct val="90000"/>
              </a:lnSpc>
              <a:spcBef>
                <a:spcPts val="400"/>
              </a:spcBef>
              <a:buClr>
                <a:srgbClr val="FFFFFF"/>
              </a:buClr>
              <a:buSzPct val="100000"/>
              <a:buFontTx/>
              <a:buChar char="‣"/>
              <a:defRPr sz="2660">
                <a:latin typeface="Gill Sans"/>
                <a:ea typeface="Gill Sans"/>
                <a:cs typeface="Gill Sans"/>
                <a:sym typeface="Gill Sans"/>
              </a:defRPr>
            </a:pPr>
            <a:r>
              <a:t>The Prairie School expects a student athlete to be in school for the entire day of a game or practice in order to compete or practice. </a:t>
            </a:r>
          </a:p>
          <a:p>
            <a:pPr marL="627379" indent="-325754" defTabSz="868680">
              <a:lnSpc>
                <a:spcPct val="90000"/>
              </a:lnSpc>
              <a:spcBef>
                <a:spcPts val="400"/>
              </a:spcBef>
              <a:buClr>
                <a:srgbClr val="FFFFFF"/>
              </a:buClr>
              <a:buSzPct val="100000"/>
              <a:buFontTx/>
              <a:buChar char="‣"/>
              <a:defRPr sz="2660">
                <a:latin typeface="Gill Sans"/>
                <a:ea typeface="Gill Sans"/>
                <a:cs typeface="Gill Sans"/>
                <a:sym typeface="Gill Sans"/>
              </a:defRPr>
            </a:pPr>
          </a:p>
          <a:p>
            <a:pPr marL="627379" indent="-325754" defTabSz="868680">
              <a:lnSpc>
                <a:spcPct val="90000"/>
              </a:lnSpc>
              <a:spcBef>
                <a:spcPts val="400"/>
              </a:spcBef>
              <a:buClr>
                <a:srgbClr val="FFFFFF"/>
              </a:buClr>
              <a:buSzPct val="100000"/>
              <a:buFontTx/>
              <a:buChar char="‣"/>
              <a:defRPr sz="2660">
                <a:latin typeface="Gill Sans"/>
                <a:ea typeface="Gill Sans"/>
                <a:cs typeface="Gill Sans"/>
                <a:sym typeface="Gill Sans"/>
              </a:defRPr>
            </a:pPr>
            <a:r>
              <a:t> An athlete is also expected to be in school the day after an event. Should there be reason for an athlete to miss school, the Dean of Students, the Athletic Director and/or the coach, must grant permission in order to participate in athletic activities. </a:t>
            </a:r>
          </a:p>
          <a:p>
            <a:pPr marL="627379" indent="-325754" defTabSz="868680">
              <a:lnSpc>
                <a:spcPct val="90000"/>
              </a:lnSpc>
              <a:spcBef>
                <a:spcPts val="400"/>
              </a:spcBef>
              <a:buClr>
                <a:srgbClr val="FFFFFF"/>
              </a:buClr>
              <a:buSzPct val="100000"/>
              <a:buFontTx/>
              <a:buChar char="‣"/>
              <a:defRPr sz="2660">
                <a:latin typeface="Gill Sans"/>
                <a:ea typeface="Gill Sans"/>
                <a:cs typeface="Gill Sans"/>
                <a:sym typeface="Gill Sans"/>
              </a:defRPr>
            </a:pPr>
          </a:p>
          <a:p>
            <a:pPr marL="627379" indent="-325754" defTabSz="868680">
              <a:lnSpc>
                <a:spcPct val="90000"/>
              </a:lnSpc>
              <a:spcBef>
                <a:spcPts val="400"/>
              </a:spcBef>
              <a:buClr>
                <a:srgbClr val="FFFFFF"/>
              </a:buClr>
              <a:buSzPct val="100000"/>
              <a:buFontTx/>
              <a:buChar char="‣"/>
              <a:defRPr sz="2660">
                <a:latin typeface="Gill Sans"/>
                <a:ea typeface="Gill Sans"/>
                <a:cs typeface="Gill Sans"/>
                <a:sym typeface="Gill Sans"/>
              </a:defRPr>
            </a:pPr>
            <a:r>
              <a:t> Each athlete has a responsibility to be in school and in class on time and to behave while there. </a:t>
            </a:r>
          </a:p>
          <a:p>
            <a:pPr marL="627379" indent="-325754" defTabSz="868680">
              <a:lnSpc>
                <a:spcPct val="90000"/>
              </a:lnSpc>
              <a:spcBef>
                <a:spcPts val="400"/>
              </a:spcBef>
              <a:buClr>
                <a:srgbClr val="FFFFFF"/>
              </a:buClr>
              <a:buSzPct val="100000"/>
              <a:buFontTx/>
              <a:buChar char="‣"/>
              <a:defRPr sz="2660">
                <a:latin typeface="Gill Sans"/>
                <a:ea typeface="Gill Sans"/>
                <a:cs typeface="Gill Sans"/>
                <a:sym typeface="Gill Sans"/>
              </a:defRPr>
            </a:pPr>
          </a:p>
          <a:p>
            <a:pPr marL="627379" indent="-325754" defTabSz="868680">
              <a:lnSpc>
                <a:spcPct val="90000"/>
              </a:lnSpc>
              <a:spcBef>
                <a:spcPts val="400"/>
              </a:spcBef>
              <a:buClr>
                <a:srgbClr val="FFFFFF"/>
              </a:buClr>
              <a:buSzPct val="100000"/>
              <a:buFontTx/>
              <a:buChar char="‣"/>
              <a:defRPr sz="2660">
                <a:latin typeface="Gill Sans"/>
                <a:ea typeface="Gill Sans"/>
                <a:cs typeface="Gill Sans"/>
                <a:sym typeface="Gill Sans"/>
              </a:defRPr>
            </a:pPr>
            <a:r>
              <a:t>A Prairie School student-athlete is required to respect the integrity of the athletic program. Athletes must understand that their commitment to the school team has a significant impact on other members of his or her team. </a:t>
            </a:r>
          </a:p>
          <a:p>
            <a:pPr marL="627379" indent="-325754" defTabSz="868680">
              <a:lnSpc>
                <a:spcPct val="90000"/>
              </a:lnSpc>
              <a:spcBef>
                <a:spcPts val="400"/>
              </a:spcBef>
              <a:buClr>
                <a:srgbClr val="FFFFFF"/>
              </a:buClr>
              <a:buSzPct val="100000"/>
              <a:buFontTx/>
              <a:buChar char="‣"/>
              <a:defRPr sz="2660">
                <a:latin typeface="Gill Sans"/>
                <a:ea typeface="Gill Sans"/>
                <a:cs typeface="Gill Sans"/>
                <a:sym typeface="Gill Sans"/>
              </a:defRPr>
            </a:pPr>
          </a:p>
          <a:p>
            <a:pPr marL="627379" indent="-325754" defTabSz="868680">
              <a:lnSpc>
                <a:spcPct val="90000"/>
              </a:lnSpc>
              <a:spcBef>
                <a:spcPts val="400"/>
              </a:spcBef>
              <a:buClr>
                <a:srgbClr val="FFFFFF"/>
              </a:buClr>
              <a:buSzPct val="100000"/>
              <a:buFontTx/>
              <a:buChar char="‣"/>
              <a:defRPr sz="2660">
                <a:latin typeface="Gill Sans"/>
                <a:ea typeface="Gill Sans"/>
                <a:cs typeface="Gill Sans"/>
                <a:sym typeface="Gill Sans"/>
              </a:defRPr>
            </a:pPr>
            <a:r>
              <a:t> The Prairie School coach expects a student-athlete to attend all practices and games.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72" name="Shape 372"/>
          <p:cNvSpPr/>
          <p:nvPr>
            <p:ph type="title"/>
          </p:nvPr>
        </p:nvSpPr>
        <p:spPr>
          <a:prstGeom prst="rect">
            <a:avLst/>
          </a:prstGeom>
        </p:spPr>
        <p:txBody>
          <a:bodyPr lIns="0" tIns="0" rIns="0" bIns="0"/>
          <a:lstStyle>
            <a:lvl1pPr>
              <a:defRPr b="0" sz="8400">
                <a:solidFill>
                  <a:srgbClr val="FFFFFF"/>
                </a:solidFill>
                <a:latin typeface="Gill Sans SemiBold"/>
                <a:ea typeface="Gill Sans SemiBold"/>
                <a:cs typeface="Gill Sans SemiBold"/>
                <a:sym typeface="Gill Sans SemiBold"/>
              </a:defRPr>
            </a:lvl1pPr>
          </a:lstStyle>
          <a:p>
            <a:pPr/>
            <a:r>
              <a:t>Transportation</a:t>
            </a:r>
          </a:p>
        </p:txBody>
      </p:sp>
      <p:sp>
        <p:nvSpPr>
          <p:cNvPr id="373" name="Shape 373"/>
          <p:cNvSpPr/>
          <p:nvPr>
            <p:ph type="body" idx="1"/>
          </p:nvPr>
        </p:nvSpPr>
        <p:spPr>
          <a:prstGeom prst="rect">
            <a:avLst/>
          </a:prstGeom>
        </p:spPr>
        <p:txBody>
          <a:bodyPr lIns="0" tIns="0" rIns="0" bIns="0"/>
          <a:lstStyle/>
          <a:p>
            <a:pPr marL="496951" indent="-300481" defTabSz="832104">
              <a:spcBef>
                <a:spcPts val="400"/>
              </a:spcBef>
              <a:buClr>
                <a:srgbClr val="FFFFFF"/>
              </a:buClr>
              <a:buSzPct val="100000"/>
              <a:buFontTx/>
              <a:buChar char="‣"/>
              <a:defRPr sz="2548">
                <a:latin typeface="Gill Sans"/>
                <a:ea typeface="Gill Sans"/>
                <a:cs typeface="Gill Sans"/>
                <a:sym typeface="Gill Sans"/>
              </a:defRPr>
            </a:pPr>
            <a:r>
              <a:t>The school provides transportation to all athletic events outside of the city limits. Students must travel by school-contracted vehicles to and from all away events. Although athletes are encouraged to return to Racine with their team, students may return from contests with their parents/guardians if the Transportation Policy is initialed on the Parent/Athlete Informed Consent Signature Form. </a:t>
            </a:r>
          </a:p>
          <a:p>
            <a:pPr marL="496951" indent="-300481" defTabSz="832104">
              <a:spcBef>
                <a:spcPts val="400"/>
              </a:spcBef>
              <a:buClr>
                <a:srgbClr val="FFFFFF"/>
              </a:buClr>
              <a:buSzPct val="100000"/>
              <a:buFontTx/>
              <a:buChar char="‣"/>
              <a:defRPr sz="2548">
                <a:latin typeface="Gill Sans"/>
                <a:ea typeface="Gill Sans"/>
                <a:cs typeface="Gill Sans"/>
                <a:sym typeface="Gill Sans"/>
              </a:defRPr>
            </a:pPr>
          </a:p>
          <a:p>
            <a:pPr marL="496951" indent="-300481" defTabSz="832104">
              <a:spcBef>
                <a:spcPts val="400"/>
              </a:spcBef>
              <a:buClr>
                <a:srgbClr val="FFFFFF"/>
              </a:buClr>
              <a:buSzPct val="100000"/>
              <a:buFontTx/>
              <a:buChar char="‣"/>
              <a:defRPr sz="2548">
                <a:latin typeface="Gill Sans"/>
                <a:ea typeface="Gill Sans"/>
                <a:cs typeface="Gill Sans"/>
                <a:sym typeface="Gill Sans"/>
              </a:defRPr>
            </a:pPr>
            <a:r>
              <a:t> When a parent/guardian provides transportation to their son/daughter to or from a scheduled event, the parent/guardian shall assume all resulting liability, and The Prairie School, its Board of Trustees, Officers and Agents shall assume no liability; • When I transport my son/daughter to or from a schedule event; </a:t>
            </a:r>
          </a:p>
          <a:p>
            <a:pPr marL="496951" indent="-300481" defTabSz="832104">
              <a:spcBef>
                <a:spcPts val="400"/>
              </a:spcBef>
              <a:buClr>
                <a:srgbClr val="FFFFFF"/>
              </a:buClr>
              <a:buSzPct val="100000"/>
              <a:buFontTx/>
              <a:buChar char="‣"/>
              <a:defRPr sz="2548">
                <a:latin typeface="Gill Sans"/>
                <a:ea typeface="Gill Sans"/>
                <a:cs typeface="Gill Sans"/>
                <a:sym typeface="Gill Sans"/>
              </a:defRPr>
            </a:pPr>
          </a:p>
          <a:p>
            <a:pPr marL="496951" indent="-300481" defTabSz="832104">
              <a:spcBef>
                <a:spcPts val="400"/>
              </a:spcBef>
              <a:buClr>
                <a:srgbClr val="FFFFFF"/>
              </a:buClr>
              <a:buSzPct val="100000"/>
              <a:buFontTx/>
              <a:buChar char="‣"/>
              <a:defRPr sz="2548">
                <a:latin typeface="Gill Sans"/>
                <a:ea typeface="Gill Sans"/>
                <a:cs typeface="Gill Sans"/>
                <a:sym typeface="Gill Sans"/>
              </a:defRPr>
            </a:pPr>
            <a:r>
              <a:t> When I have given my son/daughter permission to transport themselves due to the location of the event and our home. </a:t>
            </a:r>
          </a:p>
          <a:p>
            <a:pPr marL="496951" indent="-300481" defTabSz="832104">
              <a:spcBef>
                <a:spcPts val="400"/>
              </a:spcBef>
              <a:buClr>
                <a:srgbClr val="FFFFFF"/>
              </a:buClr>
              <a:buSzPct val="100000"/>
              <a:buFontTx/>
              <a:buChar char="‣"/>
              <a:defRPr sz="2548">
                <a:latin typeface="Gill Sans"/>
                <a:ea typeface="Gill Sans"/>
                <a:cs typeface="Gill Sans"/>
                <a:sym typeface="Gill Sans"/>
              </a:defRPr>
            </a:pPr>
          </a:p>
          <a:p>
            <a:pPr marL="496951" indent="-300481" defTabSz="832104">
              <a:spcBef>
                <a:spcPts val="400"/>
              </a:spcBef>
              <a:buClr>
                <a:srgbClr val="FFFFFF"/>
              </a:buClr>
              <a:buSzPct val="100000"/>
              <a:buFontTx/>
              <a:buChar char="‣"/>
              <a:defRPr sz="2548">
                <a:latin typeface="Gill Sans"/>
                <a:ea typeface="Gill Sans"/>
                <a:cs typeface="Gill Sans"/>
                <a:sym typeface="Gill Sans"/>
              </a:defRPr>
            </a:pPr>
            <a:r>
              <a:t>A parent may not transport another student athlete that is not their child to or from an event.</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75" name="Shape 375"/>
          <p:cNvSpPr/>
          <p:nvPr>
            <p:ph type="title"/>
          </p:nvPr>
        </p:nvSpPr>
        <p:spPr>
          <a:prstGeom prst="rect">
            <a:avLst/>
          </a:prstGeom>
        </p:spPr>
        <p:txBody>
          <a:bodyPr lIns="0" tIns="0" rIns="0" bIns="0"/>
          <a:lstStyle>
            <a:lvl1pPr>
              <a:defRPr b="0" sz="8400">
                <a:solidFill>
                  <a:srgbClr val="FFFFFF"/>
                </a:solidFill>
                <a:latin typeface="Gill Sans SemiBold"/>
                <a:ea typeface="Gill Sans SemiBold"/>
                <a:cs typeface="Gill Sans SemiBold"/>
                <a:sym typeface="Gill Sans SemiBold"/>
              </a:defRPr>
            </a:lvl1pPr>
          </a:lstStyle>
          <a:p>
            <a:pPr/>
            <a:r>
              <a:t>Sportsmanship</a:t>
            </a:r>
          </a:p>
        </p:txBody>
      </p:sp>
      <p:sp>
        <p:nvSpPr>
          <p:cNvPr id="376" name="Shape 376"/>
          <p:cNvSpPr/>
          <p:nvPr>
            <p:ph type="body" idx="1"/>
          </p:nvPr>
        </p:nvSpPr>
        <p:spPr>
          <a:prstGeom prst="rect">
            <a:avLst/>
          </a:prstGeom>
        </p:spPr>
        <p:txBody>
          <a:bodyPr lIns="0" tIns="0" rIns="0" bIns="0"/>
          <a:lstStyle/>
          <a:p>
            <a:pPr marL="889000" indent="-571500">
              <a:buClr>
                <a:srgbClr val="FFFFFF"/>
              </a:buClr>
              <a:buSzPct val="100000"/>
              <a:buFontTx/>
              <a:buChar char="‣"/>
              <a:defRPr sz="3400">
                <a:latin typeface="Gill Sans"/>
                <a:ea typeface="Gill Sans"/>
                <a:cs typeface="Gill Sans"/>
                <a:sym typeface="Gill Sans"/>
              </a:defRPr>
            </a:pPr>
            <a:r>
              <a:t>All students and parents must comply with the sportsmanship rules of the Metro Classic and WIAA.</a:t>
            </a:r>
          </a:p>
          <a:p>
            <a:pPr marL="889000" indent="-571500">
              <a:buClr>
                <a:srgbClr val="FFFFFF"/>
              </a:buClr>
              <a:buSzPct val="100000"/>
              <a:buFontTx/>
              <a:buChar char="‣"/>
              <a:defRPr sz="3400">
                <a:latin typeface="Gill Sans"/>
                <a:ea typeface="Gill Sans"/>
                <a:cs typeface="Gill Sans"/>
                <a:sym typeface="Gill Sans"/>
              </a:defRPr>
            </a:pPr>
          </a:p>
          <a:p>
            <a:pPr marL="889000" indent="-571500">
              <a:buClr>
                <a:srgbClr val="FFFFFF"/>
              </a:buClr>
              <a:buSzPct val="100000"/>
              <a:buFontTx/>
              <a:buChar char="‣"/>
              <a:defRPr sz="3400">
                <a:latin typeface="Gill Sans"/>
                <a:ea typeface="Gill Sans"/>
                <a:cs typeface="Gill Sans"/>
                <a:sym typeface="Gill Sans"/>
              </a:defRPr>
            </a:pPr>
            <a:r>
              <a:t>By signing and initializing Sports Compact with the school:</a:t>
            </a:r>
            <a:r>
              <a:rPr i="1"/>
              <a:t> </a:t>
            </a:r>
            <a:endParaRPr i="1"/>
          </a:p>
          <a:p>
            <a:pPr marL="889000" indent="-571500">
              <a:buClr>
                <a:srgbClr val="FFFFFF"/>
              </a:buClr>
              <a:buSzPct val="100000"/>
              <a:buFontTx/>
              <a:buChar char="‣"/>
              <a:defRPr i="1" sz="3400">
                <a:latin typeface="Gill Sans"/>
                <a:ea typeface="Gill Sans"/>
                <a:cs typeface="Gill Sans"/>
                <a:sym typeface="Gill Sans"/>
              </a:defRPr>
            </a:pPr>
          </a:p>
          <a:p>
            <a:pPr marL="889000" indent="-571500">
              <a:buClr>
                <a:srgbClr val="FFFFFF"/>
              </a:buClr>
              <a:buSzPct val="100000"/>
              <a:buFontTx/>
              <a:buChar char="‣"/>
              <a:defRPr i="1" sz="3400">
                <a:latin typeface="Gill Sans"/>
                <a:ea typeface="Gill Sans"/>
                <a:cs typeface="Gill Sans"/>
                <a:sym typeface="Gill Sans"/>
              </a:defRPr>
            </a:pPr>
            <a:r>
              <a:t>I indicate that I have knowledge, understanding and agreement to these standards set forth in The Family Athletic Handbook in order for my son/daughter to be afforded the privilege of representing The Prairie School as a student athlete. I am also aware that any violation on the part of my child or myself, to any of these standards shall result in the consequences contained within this school policy.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78" name="Shape 378"/>
          <p:cNvSpPr/>
          <p:nvPr>
            <p:ph type="title"/>
          </p:nvPr>
        </p:nvSpPr>
        <p:spPr>
          <a:prstGeom prst="rect">
            <a:avLst/>
          </a:prstGeom>
        </p:spPr>
        <p:txBody>
          <a:bodyPr/>
          <a:lstStyle>
            <a:lvl1pPr defTabSz="822959">
              <a:defRPr b="0" sz="7560">
                <a:solidFill>
                  <a:srgbClr val="FFFFFF"/>
                </a:solidFill>
                <a:latin typeface="Gill Sans SemiBold"/>
                <a:ea typeface="Gill Sans SemiBold"/>
                <a:cs typeface="Gill Sans SemiBold"/>
                <a:sym typeface="Gill Sans SemiBold"/>
              </a:defRPr>
            </a:lvl1pPr>
          </a:lstStyle>
          <a:p>
            <a:pPr/>
            <a:r>
              <a:t>National Federation of H.S.</a:t>
            </a:r>
          </a:p>
        </p:txBody>
      </p:sp>
      <p:sp>
        <p:nvSpPr>
          <p:cNvPr id="379" name="Shape 379"/>
          <p:cNvSpPr/>
          <p:nvPr>
            <p:ph type="body" idx="1"/>
          </p:nvPr>
        </p:nvSpPr>
        <p:spPr>
          <a:xfrm>
            <a:off x="650875" y="1895642"/>
            <a:ext cx="11703050" cy="6437313"/>
          </a:xfrm>
          <a:prstGeom prst="rect">
            <a:avLst/>
          </a:prstGeom>
        </p:spPr>
        <p:txBody>
          <a:bodyPr/>
          <a:lstStyle/>
          <a:p>
            <a:pPr/>
          </a:p>
          <a:p>
            <a:pPr marL="0" indent="0">
              <a:buClrTx/>
              <a:buSzTx/>
              <a:buFontTx/>
              <a:buNone/>
            </a:pPr>
            <a:r>
              <a:rPr>
                <a:latin typeface="Gill Sans SemiBold"/>
                <a:ea typeface="Gill Sans SemiBold"/>
                <a:cs typeface="Gill Sans SemiBold"/>
                <a:sym typeface="Gill Sans SemiBold"/>
              </a:rPr>
              <a:t>Good Sportsmanship</a:t>
            </a:r>
            <a:r>
              <a:rPr>
                <a:latin typeface="Gill Sans"/>
                <a:ea typeface="Gill Sans"/>
                <a:cs typeface="Gill Sans"/>
                <a:sym typeface="Gill Sans"/>
              </a:rPr>
              <a:t> is viewed by the NFHS and the WIAA and The Prairie School as a commitment to fair play, ethical behavior and integrity.  In perception and practice, sportsmanship is defined as those qualities that are characterized by generosity and genuine concern for others. Individuals, regardless of their role in activities, are expected to be aware of their influence on the behavior of others and </a:t>
            </a:r>
            <a:r>
              <a:t>model good sportsmanship.</a:t>
            </a:r>
          </a:p>
        </p:txBody>
      </p:sp>
    </p:spTree>
  </p:cSld>
  <p:clrMapOvr>
    <a:masterClrMapping/>
  </p:clrMapOvr>
  <p:transition xmlns:p14="http://schemas.microsoft.com/office/powerpoint/2010/main" spd="fast"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81" name="Shape 381"/>
          <p:cNvSpPr/>
          <p:nvPr>
            <p:ph type="title"/>
          </p:nvPr>
        </p:nvSpPr>
        <p:spPr>
          <a:prstGeom prst="rect">
            <a:avLst/>
          </a:prstGeom>
        </p:spPr>
        <p:txBody>
          <a:bodyPr/>
          <a:lstStyle/>
          <a:p>
            <a:pPr algn="ctr" defTabSz="713231">
              <a:defRPr sz="4992">
                <a:solidFill>
                  <a:srgbClr val="ECECEC"/>
                </a:solidFill>
                <a:latin typeface="Gill Sans"/>
                <a:ea typeface="Gill Sans"/>
                <a:cs typeface="Gill Sans"/>
                <a:sym typeface="Gill Sans"/>
              </a:defRPr>
            </a:pPr>
            <a:r>
              <a:t>How to support your </a:t>
            </a:r>
          </a:p>
          <a:p>
            <a:pPr algn="ctr" defTabSz="713231">
              <a:defRPr sz="4992">
                <a:solidFill>
                  <a:srgbClr val="ECECEC"/>
                </a:solidFill>
                <a:latin typeface="Gill Sans"/>
                <a:ea typeface="Gill Sans"/>
                <a:cs typeface="Gill Sans"/>
                <a:sym typeface="Gill Sans"/>
              </a:defRPr>
            </a:pPr>
            <a:r>
              <a:t>Son/Daughter during season!</a:t>
            </a:r>
          </a:p>
        </p:txBody>
      </p:sp>
      <p:sp>
        <p:nvSpPr>
          <p:cNvPr id="382" name="Shape 382"/>
          <p:cNvSpPr/>
          <p:nvPr>
            <p:ph type="body" idx="1"/>
          </p:nvPr>
        </p:nvSpPr>
        <p:spPr>
          <a:xfrm>
            <a:off x="388494" y="2259012"/>
            <a:ext cx="11965431" cy="7018229"/>
          </a:xfrm>
          <a:prstGeom prst="rect">
            <a:avLst/>
          </a:prstGeom>
        </p:spPr>
        <p:txBody>
          <a:bodyPr/>
          <a:lstStyle/>
          <a:p>
            <a:pPr marL="0" indent="0" algn="ctr">
              <a:spcBef>
                <a:spcPts val="2400"/>
              </a:spcBef>
              <a:buClrTx/>
              <a:buSzTx/>
              <a:buFontTx/>
              <a:buNone/>
              <a:defRPr sz="4200">
                <a:latin typeface="Gill Sans"/>
                <a:ea typeface="Gill Sans"/>
                <a:cs typeface="Gill Sans"/>
                <a:sym typeface="Gill Sans"/>
              </a:defRPr>
            </a:pPr>
            <a:r>
              <a:t>The only six words parents need to say to their kids about sports, or any performance:</a:t>
            </a:r>
          </a:p>
          <a:p>
            <a:pPr marL="0" indent="0" algn="ctr">
              <a:spcBef>
                <a:spcPts val="0"/>
              </a:spcBef>
              <a:buClrTx/>
              <a:buSzTx/>
              <a:buFontTx/>
              <a:buNone/>
              <a:defRPr sz="4200">
                <a:latin typeface="Gill Sans"/>
                <a:ea typeface="Gill Sans"/>
                <a:cs typeface="Gill Sans"/>
                <a:sym typeface="Gill Sans"/>
              </a:defRPr>
            </a:pPr>
            <a:r>
              <a:t>Before the Competition:  </a:t>
            </a:r>
          </a:p>
          <a:p>
            <a:pPr marL="0" indent="0" algn="ctr">
              <a:spcBef>
                <a:spcPts val="0"/>
              </a:spcBef>
              <a:buClrTx/>
              <a:buSzTx/>
              <a:buFontTx/>
              <a:buNone/>
              <a:defRPr sz="4200">
                <a:latin typeface="Gill Sans"/>
                <a:ea typeface="Gill Sans"/>
                <a:cs typeface="Gill Sans"/>
                <a:sym typeface="Gill Sans"/>
              </a:defRPr>
            </a:pPr>
            <a:r>
              <a:t>Have fun.</a:t>
            </a:r>
          </a:p>
          <a:p>
            <a:pPr marL="0" indent="0" algn="ctr">
              <a:spcBef>
                <a:spcPts val="0"/>
              </a:spcBef>
              <a:buClrTx/>
              <a:buSzTx/>
              <a:buFontTx/>
              <a:buNone/>
              <a:defRPr sz="4200">
                <a:latin typeface="Gill Sans"/>
                <a:ea typeface="Gill Sans"/>
                <a:cs typeface="Gill Sans"/>
                <a:sym typeface="Gill Sans"/>
              </a:defRPr>
            </a:pPr>
            <a:r>
              <a:t>Play hard.</a:t>
            </a:r>
          </a:p>
          <a:p>
            <a:pPr marL="0" indent="0" algn="ctr">
              <a:spcBef>
                <a:spcPts val="2400"/>
              </a:spcBef>
              <a:buClrTx/>
              <a:buSzTx/>
              <a:buFontTx/>
              <a:buNone/>
              <a:defRPr sz="4200">
                <a:latin typeface="Gill Sans"/>
                <a:ea typeface="Gill Sans"/>
                <a:cs typeface="Gill Sans"/>
                <a:sym typeface="Gill Sans"/>
              </a:defRPr>
            </a:pPr>
            <a:r>
              <a:t>I love you.</a:t>
            </a:r>
          </a:p>
          <a:p>
            <a:pPr marL="0" indent="0" algn="ctr">
              <a:spcBef>
                <a:spcPts val="0"/>
              </a:spcBef>
              <a:buClrTx/>
              <a:buSzTx/>
              <a:buFontTx/>
              <a:buNone/>
              <a:defRPr sz="4200">
                <a:latin typeface="Gill Sans"/>
                <a:ea typeface="Gill Sans"/>
                <a:cs typeface="Gill Sans"/>
                <a:sym typeface="Gill Sans"/>
              </a:defRPr>
            </a:pPr>
            <a:r>
              <a:t>After the competition:</a:t>
            </a:r>
          </a:p>
          <a:p>
            <a:pPr marL="0" indent="0" algn="ctr">
              <a:spcBef>
                <a:spcPts val="0"/>
              </a:spcBef>
              <a:buClrTx/>
              <a:buSzTx/>
              <a:buFontTx/>
              <a:buNone/>
              <a:defRPr sz="4200">
                <a:latin typeface="Gill Sans"/>
                <a:ea typeface="Gill Sans"/>
                <a:cs typeface="Gill Sans"/>
                <a:sym typeface="Gill Sans"/>
              </a:defRPr>
            </a:pPr>
            <a:r>
              <a:t>Did you have fun?</a:t>
            </a:r>
          </a:p>
          <a:p>
            <a:pPr marL="0" indent="0" algn="ctr">
              <a:spcBef>
                <a:spcPts val="0"/>
              </a:spcBef>
              <a:buClrTx/>
              <a:buSzTx/>
              <a:buFontTx/>
              <a:buNone/>
              <a:defRPr sz="4200">
                <a:latin typeface="Gill Sans"/>
                <a:ea typeface="Gill Sans"/>
                <a:cs typeface="Gill Sans"/>
                <a:sym typeface="Gill Sans"/>
              </a:defRPr>
            </a:pPr>
            <a:r>
              <a:t>I’m proud of you.</a:t>
            </a:r>
          </a:p>
          <a:p>
            <a:pPr marL="0" indent="0" algn="ctr">
              <a:spcBef>
                <a:spcPts val="0"/>
              </a:spcBef>
              <a:buClrTx/>
              <a:buSzTx/>
              <a:buFontTx/>
              <a:buNone/>
              <a:defRPr sz="4200">
                <a:latin typeface="Gill Sans"/>
                <a:ea typeface="Gill Sans"/>
                <a:cs typeface="Gill Sans"/>
                <a:sym typeface="Gill Sans"/>
              </a:defRPr>
            </a:pPr>
            <a:r>
              <a:t>I love you.</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84" name="Shape 384"/>
          <p:cNvSpPr/>
          <p:nvPr>
            <p:ph type="title"/>
          </p:nvPr>
        </p:nvSpPr>
        <p:spPr>
          <a:xfrm>
            <a:off x="650875" y="691059"/>
            <a:ext cx="11703050" cy="1625601"/>
          </a:xfrm>
          <a:prstGeom prst="rect">
            <a:avLst/>
          </a:prstGeom>
        </p:spPr>
        <p:txBody>
          <a:bodyPr/>
          <a:lstStyle>
            <a:lvl1pPr>
              <a:defRPr b="0" sz="8400">
                <a:solidFill>
                  <a:srgbClr val="FFFFFF"/>
                </a:solidFill>
                <a:latin typeface="Gill Sans SemiBold"/>
                <a:ea typeface="Gill Sans SemiBold"/>
                <a:cs typeface="Gill Sans SemiBold"/>
                <a:sym typeface="Gill Sans SemiBold"/>
              </a:defRPr>
            </a:lvl1pPr>
          </a:lstStyle>
          <a:p>
            <a:pPr/>
            <a:r>
              <a:t>Fans in the Stands</a:t>
            </a:r>
          </a:p>
        </p:txBody>
      </p:sp>
      <p:sp>
        <p:nvSpPr>
          <p:cNvPr id="385" name="Shape 385"/>
          <p:cNvSpPr/>
          <p:nvPr>
            <p:ph type="body" sz="half" idx="1"/>
          </p:nvPr>
        </p:nvSpPr>
        <p:spPr>
          <a:xfrm>
            <a:off x="175028" y="2735058"/>
            <a:ext cx="11703051" cy="4190447"/>
          </a:xfrm>
          <a:prstGeom prst="rect">
            <a:avLst/>
          </a:prstGeom>
        </p:spPr>
        <p:txBody>
          <a:bodyPr/>
          <a:lstStyle>
            <a:lvl1pPr marL="0" indent="155575">
              <a:buSzTx/>
              <a:buNone/>
              <a:defRPr sz="4700">
                <a:latin typeface="Gill Sans"/>
                <a:ea typeface="Gill Sans"/>
                <a:cs typeface="Gill Sans"/>
                <a:sym typeface="Gill Sans"/>
              </a:defRPr>
            </a:lvl1pPr>
          </a:lstStyle>
          <a:p>
            <a:pPr/>
            <a:r>
              <a:t>When unchecked, jeers or unsporting behaviors embarrass individuals or schools, or may initiate a counter response, which may escalate to more disrespectful and offensive responses in return.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87" name="Shape 387"/>
          <p:cNvSpPr/>
          <p:nvPr>
            <p:ph type="title"/>
          </p:nvPr>
        </p:nvSpPr>
        <p:spPr>
          <a:xfrm>
            <a:off x="1344062" y="1249474"/>
            <a:ext cx="11703051" cy="1625601"/>
          </a:xfrm>
          <a:prstGeom prst="rect">
            <a:avLst/>
          </a:prstGeom>
        </p:spPr>
        <p:txBody>
          <a:bodyPr/>
          <a:lstStyle>
            <a:lvl1pPr defTabSz="777240">
              <a:defRPr b="0" sz="4930">
                <a:solidFill>
                  <a:srgbClr val="FFFFFF"/>
                </a:solidFill>
                <a:latin typeface="Gill Sans SemiBold"/>
                <a:ea typeface="Gill Sans SemiBold"/>
                <a:cs typeface="Gill Sans SemiBold"/>
                <a:sym typeface="Gill Sans SemiBold"/>
              </a:defRPr>
            </a:lvl1pPr>
          </a:lstStyle>
          <a:p>
            <a:pPr/>
            <a:r>
              <a:t>Supporting our Athletes and Teams: Please watch both videos!</a:t>
            </a:r>
          </a:p>
        </p:txBody>
      </p:sp>
      <p:sp>
        <p:nvSpPr>
          <p:cNvPr id="388" name="Shape 388"/>
          <p:cNvSpPr/>
          <p:nvPr/>
        </p:nvSpPr>
        <p:spPr>
          <a:xfrm>
            <a:off x="3615795" y="3873500"/>
            <a:ext cx="5773210" cy="967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6000" u="sng">
                <a:solidFill>
                  <a:srgbClr val="FFFFFF"/>
                </a:solidFill>
                <a:uFill>
                  <a:solidFill>
                    <a:srgbClr val="009999"/>
                  </a:solidFill>
                </a:uFill>
                <a:hlinkClick r:id="rId2" invalidUrl="" action="" tgtFrame="" tooltip="" history="1" highlightClick="0" endSnd="0"/>
              </a:defRPr>
            </a:lvl1pPr>
          </a:lstStyle>
          <a:p>
            <a:pPr>
              <a:defRPr u="none">
                <a:uFillTx/>
              </a:defRPr>
            </a:pPr>
            <a:r>
              <a:rPr u="sng">
                <a:uFill>
                  <a:solidFill>
                    <a:srgbClr val="009999"/>
                  </a:solidFill>
                </a:uFill>
                <a:hlinkClick r:id="rId2" invalidUrl="" action="" tgtFrame="" tooltip="" history="1" highlightClick="0" endSnd="0"/>
              </a:rPr>
              <a:t>Golf Commercial</a:t>
            </a:r>
          </a:p>
        </p:txBody>
      </p:sp>
      <p:sp>
        <p:nvSpPr>
          <p:cNvPr id="389" name="Shape 389"/>
          <p:cNvSpPr/>
          <p:nvPr/>
        </p:nvSpPr>
        <p:spPr>
          <a:xfrm>
            <a:off x="3835400" y="5460206"/>
            <a:ext cx="5334000" cy="96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6000" u="sng">
                <a:solidFill>
                  <a:srgbClr val="FFFFFF"/>
                </a:solidFill>
                <a:uFill>
                  <a:solidFill>
                    <a:srgbClr val="009999"/>
                  </a:solidFill>
                </a:uFill>
                <a:hlinkClick r:id="rId3" invalidUrl="" action="" tgtFrame="" tooltip="" history="1" highlightClick="0" endSnd="0"/>
              </a:defRPr>
            </a:lvl1pPr>
          </a:lstStyle>
          <a:p>
            <a:pPr>
              <a:defRPr u="none">
                <a:uFillTx/>
              </a:defRPr>
            </a:pPr>
            <a:r>
              <a:rPr u="sng">
                <a:uFill>
                  <a:solidFill>
                    <a:srgbClr val="009999"/>
                  </a:solidFill>
                </a:uFill>
                <a:hlinkClick r:id="rId3" invalidUrl="" action="" tgtFrame="" tooltip="" history="1" highlightClick="0" endSnd="0"/>
              </a:rPr>
              <a:t>Fan in the Stands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296" name="Shape 296"/>
          <p:cNvSpPr/>
          <p:nvPr>
            <p:ph type="title"/>
          </p:nvPr>
        </p:nvSpPr>
        <p:spPr>
          <a:xfrm>
            <a:off x="650875" y="699881"/>
            <a:ext cx="11703050" cy="2128706"/>
          </a:xfrm>
          <a:prstGeom prst="rect">
            <a:avLst/>
          </a:prstGeom>
        </p:spPr>
        <p:txBody>
          <a:bodyPr anchor="t"/>
          <a:lstStyle/>
          <a:p>
            <a:pPr defTabSz="832104">
              <a:defRPr sz="5278">
                <a:solidFill>
                  <a:srgbClr val="FFFFFF"/>
                </a:solidFill>
              </a:defRPr>
            </a:pPr>
            <a:r>
              <a:rPr b="0" sz="6552">
                <a:latin typeface="Gill Sans SemiBold"/>
                <a:ea typeface="Gill Sans SemiBold"/>
                <a:cs typeface="Gill Sans SemiBold"/>
                <a:sym typeface="Gill Sans SemiBold"/>
              </a:rPr>
              <a:t>Camille Guion-Jensen</a:t>
            </a:r>
            <a:endParaRPr b="0" sz="6552">
              <a:latin typeface="Gill Sans SemiBold"/>
              <a:ea typeface="Gill Sans SemiBold"/>
              <a:cs typeface="Gill Sans SemiBold"/>
              <a:sym typeface="Gill Sans SemiBold"/>
            </a:endParaRPr>
          </a:p>
          <a:p>
            <a:pPr defTabSz="832104">
              <a:defRPr b="0" sz="6552">
                <a:solidFill>
                  <a:srgbClr val="FFFFFF"/>
                </a:solidFill>
                <a:latin typeface="Gill Sans SemiBold"/>
                <a:ea typeface="Gill Sans SemiBold"/>
                <a:cs typeface="Gill Sans SemiBold"/>
                <a:sym typeface="Gill Sans SemiBold"/>
              </a:defRPr>
            </a:pPr>
            <a:r>
              <a:t>School Nurse</a:t>
            </a:r>
          </a:p>
        </p:txBody>
      </p:sp>
      <p:sp>
        <p:nvSpPr>
          <p:cNvPr id="297" name="Shape 297"/>
          <p:cNvSpPr/>
          <p:nvPr>
            <p:ph type="body" idx="1"/>
          </p:nvPr>
        </p:nvSpPr>
        <p:spPr>
          <a:xfrm>
            <a:off x="650875" y="2206790"/>
            <a:ext cx="11703050" cy="6437314"/>
          </a:xfrm>
          <a:prstGeom prst="rect">
            <a:avLst/>
          </a:prstGeom>
        </p:spPr>
        <p:txBody>
          <a:bodyPr anchor="ctr"/>
          <a:lstStyle/>
          <a:p>
            <a:pPr>
              <a:buClr>
                <a:srgbClr val="FFFFFF"/>
              </a:buClr>
              <a:buChar char=""/>
            </a:pPr>
            <a:r>
              <a:t>Inhalers</a:t>
            </a:r>
          </a:p>
          <a:p>
            <a:pPr>
              <a:buClr>
                <a:srgbClr val="FFFFFF"/>
              </a:buClr>
              <a:buChar char=""/>
            </a:pPr>
            <a:r>
              <a:t>Label their inhaler</a:t>
            </a:r>
          </a:p>
          <a:p>
            <a:pPr>
              <a:buClr>
                <a:srgbClr val="FFFFFF"/>
              </a:buClr>
              <a:buChar char=""/>
            </a:pPr>
            <a:r>
              <a:t>Current/Not expired</a:t>
            </a:r>
          </a:p>
          <a:p>
            <a:pPr>
              <a:buClr>
                <a:srgbClr val="FFFFFF"/>
              </a:buClr>
              <a:buChar char=""/>
            </a:pPr>
            <a:r>
              <a:t>Within prescribed use </a:t>
            </a:r>
          </a:p>
          <a:p>
            <a:pPr lvl="1" marL="884237" indent="-323850">
              <a:lnSpc>
                <a:spcPct val="80000"/>
              </a:lnSpc>
              <a:spcBef>
                <a:spcPts val="400"/>
              </a:spcBef>
              <a:buClr>
                <a:srgbClr val="FFFFFF"/>
              </a:buClr>
              <a:buFont typeface="Verdana"/>
              <a:defRPr sz="3600">
                <a:latin typeface="Gill Sans"/>
                <a:ea typeface="Gill Sans"/>
                <a:cs typeface="Gill Sans"/>
                <a:sym typeface="Gill Sans"/>
              </a:defRPr>
            </a:pPr>
            <a:r>
              <a:t>2 puff rule</a:t>
            </a:r>
          </a:p>
          <a:p>
            <a:pPr>
              <a:buClr>
                <a:srgbClr val="FFFFFF"/>
              </a:buClr>
              <a:buChar char=""/>
            </a:pPr>
            <a:r>
              <a:t>NOT a replacement for lack of conditioning</a:t>
            </a:r>
          </a:p>
        </p:txBody>
      </p:sp>
      <p:pic>
        <p:nvPicPr>
          <p:cNvPr id="298" name="Asthma-Pump2-300x234.jpg" descr="Asthma-Pump2-300x234.jpg"/>
          <p:cNvPicPr>
            <a:picLocks noChangeAspect="1"/>
          </p:cNvPicPr>
          <p:nvPr/>
        </p:nvPicPr>
        <p:blipFill>
          <a:blip r:embed="rId2">
            <a:extLst/>
          </a:blip>
          <a:stretch>
            <a:fillRect/>
          </a:stretch>
        </p:blipFill>
        <p:spPr>
          <a:xfrm>
            <a:off x="7201287" y="2720417"/>
            <a:ext cx="4694239" cy="3660962"/>
          </a:xfrm>
          <a:prstGeom prst="rect">
            <a:avLst/>
          </a:prstGeom>
          <a:ln w="152400">
            <a:solidFill>
              <a:srgbClr val="FF2600"/>
            </a:solidFill>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91" name="Shape 391"/>
          <p:cNvSpPr/>
          <p:nvPr>
            <p:ph type="title"/>
          </p:nvPr>
        </p:nvSpPr>
        <p:spPr>
          <a:prstGeom prst="rect">
            <a:avLst/>
          </a:prstGeom>
        </p:spPr>
        <p:txBody>
          <a:bodyPr/>
          <a:lstStyle>
            <a:lvl1pPr>
              <a:defRPr b="0">
                <a:solidFill>
                  <a:srgbClr val="FFFFFF"/>
                </a:solidFill>
                <a:latin typeface="Gill Sans SemiBold"/>
                <a:ea typeface="Gill Sans SemiBold"/>
                <a:cs typeface="Gill Sans SemiBold"/>
                <a:sym typeface="Gill Sans SemiBold"/>
              </a:defRPr>
            </a:lvl1pPr>
          </a:lstStyle>
          <a:p>
            <a:pPr/>
            <a:r>
              <a:t>Social Media</a:t>
            </a:r>
          </a:p>
        </p:txBody>
      </p:sp>
      <p:sp>
        <p:nvSpPr>
          <p:cNvPr id="392" name="Shape 392"/>
          <p:cNvSpPr/>
          <p:nvPr>
            <p:ph type="body" idx="1"/>
          </p:nvPr>
        </p:nvSpPr>
        <p:spPr>
          <a:xfrm>
            <a:off x="650875" y="1493388"/>
            <a:ext cx="11703050" cy="6437313"/>
          </a:xfrm>
          <a:prstGeom prst="rect">
            <a:avLst/>
          </a:prstGeom>
        </p:spPr>
        <p:txBody>
          <a:bodyPr anchor="ctr"/>
          <a:lstStyle/>
          <a:p>
            <a:pPr marL="0" indent="0">
              <a:spcBef>
                <a:spcPts val="3200"/>
              </a:spcBef>
              <a:buClrTx/>
              <a:buSzTx/>
              <a:buFontTx/>
              <a:buNone/>
              <a:defRPr>
                <a:solidFill>
                  <a:srgbClr val="FFFFFF"/>
                </a:solidFill>
                <a:latin typeface="Gill Sans"/>
                <a:ea typeface="Gill Sans"/>
                <a:cs typeface="Gill Sans"/>
                <a:sym typeface="Gill Sans"/>
              </a:defRPr>
            </a:pPr>
            <a:r>
              <a:t>We all need to be aware of the misunderstandings and conflicts that social media can ignite within our community. Responding to an opponent</a:t>
            </a:r>
            <a:r>
              <a:t>’</a:t>
            </a:r>
            <a:r>
              <a:t>s posting or posting an inappropriate picture or making a comment that is hurtful, harms our entire community.</a:t>
            </a:r>
          </a:p>
          <a:p>
            <a:pPr marL="0" indent="0" algn="ctr">
              <a:spcBef>
                <a:spcPts val="3200"/>
              </a:spcBef>
              <a:buClrTx/>
              <a:buSzTx/>
              <a:buFontTx/>
              <a:buNone/>
              <a:defRPr>
                <a:solidFill>
                  <a:srgbClr val="FFFFFF"/>
                </a:solidFill>
                <a:latin typeface="Gill Sans"/>
                <a:ea typeface="Gill Sans"/>
                <a:cs typeface="Gill Sans"/>
                <a:sym typeface="Gill Sans"/>
              </a:defRPr>
            </a:pPr>
            <a:r>
              <a:t>Coaches or players will post information! </a:t>
            </a:r>
          </a:p>
          <a:p>
            <a:pPr marL="0" indent="0">
              <a:spcBef>
                <a:spcPts val="3200"/>
              </a:spcBef>
              <a:buClrTx/>
              <a:buSzTx/>
              <a:buFontTx/>
              <a:buNone/>
              <a:defRPr>
                <a:solidFill>
                  <a:srgbClr val="FFFFFF"/>
                </a:solidFill>
                <a:latin typeface="Gill Sans"/>
                <a:ea typeface="Gill Sans"/>
                <a:cs typeface="Gill Sans"/>
                <a:sym typeface="Gill Sans"/>
              </a:defRPr>
            </a:pPr>
            <a:r>
              <a:t>Let</a:t>
            </a:r>
            <a:r>
              <a:t>’</a:t>
            </a:r>
            <a:r>
              <a:t>s not have this important tool become a distraction or allow it to interfere with our hard work and efforts!</a:t>
            </a:r>
          </a:p>
        </p:txBody>
      </p:sp>
    </p:spTree>
  </p:cSld>
  <p:clrMapOvr>
    <a:masterClrMapping/>
  </p:clrMapOvr>
  <p:transition xmlns:p14="http://schemas.microsoft.com/office/powerpoint/2010/main" spd="fast"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94" name="Shape 394"/>
          <p:cNvSpPr/>
          <p:nvPr>
            <p:ph type="title"/>
          </p:nvPr>
        </p:nvSpPr>
        <p:spPr>
          <a:prstGeom prst="rect">
            <a:avLst/>
          </a:prstGeom>
        </p:spPr>
        <p:txBody>
          <a:bodyPr/>
          <a:lstStyle>
            <a:lvl1pPr algn="ctr">
              <a:defRPr>
                <a:solidFill>
                  <a:srgbClr val="FFFFFF"/>
                </a:solidFill>
              </a:defRPr>
            </a:lvl1pPr>
          </a:lstStyle>
          <a:p>
            <a:pPr/>
            <a:r>
              <a:t>Communicating with Coaches</a:t>
            </a:r>
          </a:p>
        </p:txBody>
      </p:sp>
      <p:sp>
        <p:nvSpPr>
          <p:cNvPr id="395" name="Shape 395"/>
          <p:cNvSpPr/>
          <p:nvPr>
            <p:ph type="body" idx="1"/>
          </p:nvPr>
        </p:nvSpPr>
        <p:spPr>
          <a:xfrm>
            <a:off x="650875" y="1553332"/>
            <a:ext cx="11703050" cy="6085488"/>
          </a:xfrm>
          <a:prstGeom prst="rect">
            <a:avLst/>
          </a:prstGeom>
        </p:spPr>
        <p:txBody>
          <a:bodyPr lIns="0" tIns="0" rIns="0" bIns="0" anchor="ctr"/>
          <a:lstStyle/>
          <a:p>
            <a:pPr marL="461711" indent="-306136">
              <a:spcBef>
                <a:spcPts val="3200"/>
              </a:spcBef>
              <a:buClr>
                <a:srgbClr val="FFFFFF"/>
              </a:buClr>
              <a:buSzPct val="56000"/>
              <a:defRPr sz="3700">
                <a:solidFill>
                  <a:srgbClr val="FFFFFF"/>
                </a:solidFill>
                <a:latin typeface="Gill Sans"/>
                <a:ea typeface="Gill Sans"/>
                <a:cs typeface="Gill Sans"/>
                <a:sym typeface="Gill Sans"/>
              </a:defRPr>
            </a:pPr>
            <a:r>
              <a:t>Parents are asked to send emails to Coaches only to ask for information, but may not ask about playing time or how to coach. Please wait 24 hours and request a meeting with Coach and athlete.</a:t>
            </a:r>
          </a:p>
          <a:p>
            <a:pPr marL="461711" indent="-306136">
              <a:spcBef>
                <a:spcPts val="3200"/>
              </a:spcBef>
              <a:buClr>
                <a:srgbClr val="FFFFFF"/>
              </a:buClr>
              <a:buSzPct val="56000"/>
              <a:defRPr sz="3400">
                <a:solidFill>
                  <a:srgbClr val="FFFFFF"/>
                </a:solidFill>
              </a:defRPr>
            </a:pPr>
            <a:r>
              <a:rPr sz="3700">
                <a:latin typeface="Gill Sans"/>
                <a:ea typeface="Gill Sans"/>
                <a:cs typeface="Gill Sans"/>
                <a:sym typeface="Gill Sans"/>
              </a:rPr>
              <a:t>Practices are closed to spectators. Parents are reminded that they may not stand on the track or in the gym or on the field of play to watch a practice.</a:t>
            </a:r>
            <a:r>
              <a:t> </a:t>
            </a:r>
          </a:p>
        </p:txBody>
      </p:sp>
    </p:spTree>
  </p:cSld>
  <p:clrMapOvr>
    <a:masterClrMapping/>
  </p:clrMapOvr>
  <p:transition xmlns:p14="http://schemas.microsoft.com/office/powerpoint/2010/main" spd="fast"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97" name="Shape 397"/>
          <p:cNvSpPr/>
          <p:nvPr>
            <p:ph type="title"/>
          </p:nvPr>
        </p:nvSpPr>
        <p:spPr>
          <a:xfrm>
            <a:off x="650875" y="390525"/>
            <a:ext cx="11703050" cy="2023837"/>
          </a:xfrm>
          <a:prstGeom prst="rect">
            <a:avLst/>
          </a:prstGeom>
        </p:spPr>
        <p:txBody>
          <a:bodyPr/>
          <a:lstStyle/>
          <a:p>
            <a:pPr algn="ctr" defTabSz="868680">
              <a:defRPr b="0" sz="6175">
                <a:solidFill>
                  <a:srgbClr val="FFFFFF"/>
                </a:solidFill>
                <a:latin typeface="Gill Sans SemiBold"/>
                <a:ea typeface="Gill Sans SemiBold"/>
                <a:cs typeface="Gill Sans SemiBold"/>
                <a:sym typeface="Gill Sans SemiBold"/>
              </a:defRPr>
            </a:pPr>
            <a:r>
              <a:t>Coach Shaun Liesch</a:t>
            </a:r>
          </a:p>
          <a:p>
            <a:pPr algn="ctr" defTabSz="868680">
              <a:defRPr b="0" sz="6175">
                <a:solidFill>
                  <a:srgbClr val="FFFFFF"/>
                </a:solidFill>
                <a:latin typeface="Gill Sans SemiBold"/>
                <a:ea typeface="Gill Sans SemiBold"/>
                <a:cs typeface="Gill Sans SemiBold"/>
                <a:sym typeface="Gill Sans SemiBold"/>
              </a:defRPr>
            </a:pPr>
            <a:r>
              <a:t>Dori Panthofer</a:t>
            </a:r>
          </a:p>
        </p:txBody>
      </p:sp>
      <p:sp>
        <p:nvSpPr>
          <p:cNvPr id="398" name="Shape 398"/>
          <p:cNvSpPr/>
          <p:nvPr>
            <p:ph type="body" idx="1"/>
          </p:nvPr>
        </p:nvSpPr>
        <p:spPr>
          <a:xfrm>
            <a:off x="785017" y="2412318"/>
            <a:ext cx="11703051" cy="6550871"/>
          </a:xfrm>
          <a:prstGeom prst="rect">
            <a:avLst/>
          </a:prstGeom>
        </p:spPr>
        <p:txBody>
          <a:bodyPr/>
          <a:lstStyle/>
          <a:p>
            <a:pPr>
              <a:buClr>
                <a:srgbClr val="FFFFFF"/>
              </a:buClr>
              <a:defRPr sz="3700">
                <a:solidFill>
                  <a:srgbClr val="FFFFFF"/>
                </a:solidFill>
                <a:latin typeface="Gill Sans"/>
                <a:ea typeface="Gill Sans"/>
                <a:cs typeface="Gill Sans"/>
                <a:sym typeface="Gill Sans"/>
              </a:defRPr>
            </a:pPr>
            <a:r>
              <a:t>Coach Liesch works with our athletes and coaches in developing warm ups and training programs. He aides</a:t>
            </a:r>
          </a:p>
          <a:p>
            <a:pPr>
              <a:buClr>
                <a:srgbClr val="FFFFFF"/>
              </a:buClr>
              <a:defRPr sz="3700">
                <a:solidFill>
                  <a:srgbClr val="FFFFFF"/>
                </a:solidFill>
                <a:latin typeface="Gill Sans"/>
                <a:ea typeface="Gill Sans"/>
                <a:cs typeface="Gill Sans"/>
                <a:sym typeface="Gill Sans"/>
              </a:defRPr>
            </a:pPr>
            <a:r>
              <a:t>  Kayla with recovery training and oversees our Fitness Center while serving as my Assistant. </a:t>
            </a:r>
          </a:p>
          <a:p>
            <a:pPr>
              <a:buClr>
                <a:srgbClr val="FFFFFF"/>
              </a:buClr>
              <a:defRPr sz="3700">
                <a:solidFill>
                  <a:srgbClr val="FFFFFF"/>
                </a:solidFill>
                <a:latin typeface="Gill Sans"/>
                <a:ea typeface="Gill Sans"/>
                <a:cs typeface="Gill Sans"/>
                <a:sym typeface="Gill Sans"/>
              </a:defRPr>
            </a:pPr>
            <a:r>
              <a:t>Mrs. Dori Panthofer over sees the paper trail of athletics while producing almost all of our communications and promotions from the Senior Night Celebrations to the offering in the Fitness Center.  As my Administrative Assistant, she coordinates the communication of the players, coaches, families, and school. </a:t>
            </a:r>
          </a:p>
        </p:txBody>
      </p:sp>
    </p:spTree>
  </p:cSld>
  <p:clrMapOvr>
    <a:masterClrMapping/>
  </p:clrMapOvr>
  <p:transition xmlns:p14="http://schemas.microsoft.com/office/powerpoint/2010/main" spd="fast"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400" name="Shape 400"/>
          <p:cNvSpPr/>
          <p:nvPr>
            <p:ph type="title"/>
          </p:nvPr>
        </p:nvSpPr>
        <p:spPr>
          <a:xfrm>
            <a:off x="650875" y="595042"/>
            <a:ext cx="11703050" cy="2224224"/>
          </a:xfrm>
          <a:prstGeom prst="rect">
            <a:avLst/>
          </a:prstGeom>
        </p:spPr>
        <p:txBody>
          <a:bodyPr/>
          <a:lstStyle/>
          <a:p>
            <a:pPr algn="ctr" defTabSz="749808">
              <a:defRPr b="0" sz="6887">
                <a:solidFill>
                  <a:srgbClr val="FFFFFF"/>
                </a:solidFill>
                <a:latin typeface="Gill Sans SemiBold"/>
                <a:ea typeface="Gill Sans SemiBold"/>
                <a:cs typeface="Gill Sans SemiBold"/>
                <a:sym typeface="Gill Sans SemiBold"/>
              </a:defRPr>
            </a:pPr>
            <a:r>
              <a:t>Coaches and Athletes,</a:t>
            </a:r>
          </a:p>
          <a:p>
            <a:pPr algn="ctr" defTabSz="749808">
              <a:defRPr b="0" sz="6887">
                <a:solidFill>
                  <a:srgbClr val="FFFFFF"/>
                </a:solidFill>
                <a:latin typeface="Gill Sans SemiBold"/>
                <a:ea typeface="Gill Sans SemiBold"/>
                <a:cs typeface="Gill Sans SemiBold"/>
                <a:sym typeface="Gill Sans SemiBold"/>
              </a:defRPr>
            </a:pPr>
            <a:r>
              <a:t>Good Luck This Winter!</a:t>
            </a:r>
          </a:p>
        </p:txBody>
      </p:sp>
      <p:pic>
        <p:nvPicPr>
          <p:cNvPr id="401" name="hawks-head-logo-white.png"/>
          <p:cNvPicPr>
            <a:picLocks noChangeAspect="1"/>
          </p:cNvPicPr>
          <p:nvPr/>
        </p:nvPicPr>
        <p:blipFill>
          <a:blip r:embed="rId2">
            <a:extLst/>
          </a:blip>
          <a:srcRect l="0" t="0" r="0" b="0"/>
          <a:stretch>
            <a:fillRect/>
          </a:stretch>
        </p:blipFill>
        <p:spPr>
          <a:xfrm>
            <a:off x="3429198" y="3070933"/>
            <a:ext cx="6146243" cy="3611802"/>
          </a:xfrm>
          <a:prstGeom prst="rect">
            <a:avLst/>
          </a:prstGeom>
          <a:ln w="12700">
            <a:miter lim="400000"/>
          </a:ln>
        </p:spPr>
      </p:pic>
      <p:pic>
        <p:nvPicPr>
          <p:cNvPr id="402" name="Prairie_Logo_color_.png"/>
          <p:cNvPicPr>
            <a:picLocks noChangeAspect="1"/>
          </p:cNvPicPr>
          <p:nvPr/>
        </p:nvPicPr>
        <p:blipFill>
          <a:blip r:embed="rId3">
            <a:extLst/>
          </a:blip>
          <a:stretch>
            <a:fillRect/>
          </a:stretch>
        </p:blipFill>
        <p:spPr>
          <a:xfrm>
            <a:off x="2387600" y="8382754"/>
            <a:ext cx="8229600" cy="9398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00" name="Shape 300"/>
          <p:cNvSpPr/>
          <p:nvPr>
            <p:ph type="body" idx="4294967295"/>
          </p:nvPr>
        </p:nvSpPr>
        <p:spPr>
          <a:xfrm>
            <a:off x="650875" y="2106612"/>
            <a:ext cx="11703050" cy="6437313"/>
          </a:xfrm>
          <a:prstGeom prst="rect">
            <a:avLst/>
          </a:prstGeom>
        </p:spPr>
        <p:txBody>
          <a:bodyPr lIns="65022" tIns="65022" rIns="65022" bIns="65022">
            <a:normAutofit fontScale="100000" lnSpcReduction="0"/>
          </a:bodyPr>
          <a:lstStyle/>
          <a:p>
            <a:pPr marL="649287" indent="-649287" algn="l">
              <a:lnSpc>
                <a:spcPct val="200000"/>
              </a:lnSpc>
              <a:spcBef>
                <a:spcPts val="500"/>
              </a:spcBef>
              <a:buClr>
                <a:srgbClr val="FFFFFF"/>
              </a:buClr>
              <a:buSzPct val="68000"/>
              <a:buAutoNum type="arabicPeriod" startAt="1"/>
              <a:defRPr sz="4200">
                <a:solidFill>
                  <a:srgbClr val="FFFFFF"/>
                </a:solidFill>
              </a:defRPr>
            </a:pPr>
            <a:r>
              <a:t>Keep the athletes safe.</a:t>
            </a:r>
          </a:p>
          <a:p>
            <a:pPr marL="649287" indent="-649287" algn="l">
              <a:lnSpc>
                <a:spcPct val="200000"/>
              </a:lnSpc>
              <a:spcBef>
                <a:spcPts val="500"/>
              </a:spcBef>
              <a:buClr>
                <a:srgbClr val="FFFFFF"/>
              </a:buClr>
              <a:buSzPct val="68000"/>
              <a:buAutoNum type="arabicPeriod" startAt="1"/>
              <a:defRPr sz="4200">
                <a:solidFill>
                  <a:srgbClr val="FFFFFF"/>
                </a:solidFill>
              </a:defRPr>
            </a:pPr>
            <a:r>
              <a:t>Be a positive role model for student athletes.</a:t>
            </a:r>
          </a:p>
          <a:p>
            <a:pPr marL="649287" indent="-649287" algn="l">
              <a:lnSpc>
                <a:spcPct val="200000"/>
              </a:lnSpc>
              <a:spcBef>
                <a:spcPts val="500"/>
              </a:spcBef>
              <a:buClr>
                <a:srgbClr val="FFFFFF"/>
              </a:buClr>
              <a:buSzPct val="68000"/>
              <a:buAutoNum type="arabicPeriod" startAt="1"/>
              <a:defRPr sz="4200">
                <a:solidFill>
                  <a:srgbClr val="FFFFFF"/>
                </a:solidFill>
              </a:defRPr>
            </a:pPr>
            <a:r>
              <a:t>Help the teams succeed.</a:t>
            </a:r>
          </a:p>
          <a:p>
            <a:pPr marL="649287" indent="-649287" algn="l">
              <a:lnSpc>
                <a:spcPct val="200000"/>
              </a:lnSpc>
              <a:spcBef>
                <a:spcPts val="500"/>
              </a:spcBef>
              <a:buClr>
                <a:srgbClr val="FFFFFF"/>
              </a:buClr>
              <a:buSzPct val="68000"/>
              <a:buAutoNum type="arabicPeriod" startAt="1"/>
              <a:defRPr sz="4200">
                <a:solidFill>
                  <a:srgbClr val="FFFFFF"/>
                </a:solidFill>
              </a:defRPr>
            </a:pPr>
            <a:r>
              <a:t>Become a part of The Prairie School community.</a:t>
            </a:r>
          </a:p>
        </p:txBody>
      </p:sp>
      <p:sp>
        <p:nvSpPr>
          <p:cNvPr id="301" name="Shape 301"/>
          <p:cNvSpPr/>
          <p:nvPr/>
        </p:nvSpPr>
        <p:spPr>
          <a:xfrm>
            <a:off x="960675" y="692783"/>
            <a:ext cx="5496519" cy="1170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sz="7400">
                <a:solidFill>
                  <a:srgbClr val="FFFFFF"/>
                </a:solidFill>
              </a:defRPr>
            </a:lvl1pPr>
          </a:lstStyle>
          <a:p>
            <a:pPr/>
            <a:r>
              <a:t>My objectives:</a:t>
            </a:r>
          </a:p>
        </p:txBody>
      </p:sp>
    </p:spTree>
  </p:cSld>
  <p:clrMapOvr>
    <a:masterClrMapping/>
  </p:clrMapOvr>
  <p:transition xmlns:p14="http://schemas.microsoft.com/office/powerpoint/2010/main" spd="fast"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03" name="Shape 303"/>
          <p:cNvSpPr/>
          <p:nvPr>
            <p:ph type="title"/>
          </p:nvPr>
        </p:nvSpPr>
        <p:spPr>
          <a:prstGeom prst="rect">
            <a:avLst/>
          </a:prstGeom>
        </p:spPr>
        <p:txBody>
          <a:bodyPr/>
          <a:lstStyle>
            <a:lvl1pPr>
              <a:defRPr b="0" sz="7100">
                <a:solidFill>
                  <a:srgbClr val="FFFFFF"/>
                </a:solidFill>
                <a:latin typeface="Gill Sans SemiBold"/>
                <a:ea typeface="Gill Sans SemiBold"/>
                <a:cs typeface="Gill Sans SemiBold"/>
                <a:sym typeface="Gill Sans SemiBold"/>
              </a:defRPr>
            </a:lvl1pPr>
          </a:lstStyle>
          <a:p>
            <a:pPr/>
            <a:r>
              <a:t>Overview</a:t>
            </a:r>
          </a:p>
        </p:txBody>
      </p:sp>
      <p:sp>
        <p:nvSpPr>
          <p:cNvPr id="304" name="Shape 304"/>
          <p:cNvSpPr/>
          <p:nvPr>
            <p:ph type="body" idx="1"/>
          </p:nvPr>
        </p:nvSpPr>
        <p:spPr>
          <a:prstGeom prst="rect">
            <a:avLst/>
          </a:prstGeom>
        </p:spPr>
        <p:txBody>
          <a:bodyPr/>
          <a:lstStyle/>
          <a:p>
            <a:pPr>
              <a:buClr>
                <a:srgbClr val="FFFFFF"/>
              </a:buClr>
              <a:buChar char=""/>
              <a:defRPr sz="4800">
                <a:latin typeface="Gill Sans"/>
                <a:ea typeface="Gill Sans"/>
                <a:cs typeface="Gill Sans"/>
                <a:sym typeface="Gill Sans"/>
              </a:defRPr>
            </a:pPr>
            <a:r>
              <a:t>Contract with Ascension-All Saints</a:t>
            </a:r>
          </a:p>
          <a:p>
            <a:pPr>
              <a:buClr>
                <a:srgbClr val="FFFFFF"/>
              </a:buClr>
              <a:buChar char=""/>
              <a:defRPr sz="4800">
                <a:latin typeface="Gill Sans"/>
                <a:ea typeface="Gill Sans"/>
                <a:cs typeface="Gill Sans"/>
                <a:sym typeface="Gill Sans"/>
              </a:defRPr>
            </a:pPr>
          </a:p>
          <a:p>
            <a:pPr>
              <a:buClr>
                <a:srgbClr val="FFFFFF"/>
              </a:buClr>
              <a:buChar char=""/>
              <a:defRPr sz="4800">
                <a:latin typeface="Gill Sans"/>
                <a:ea typeface="Gill Sans"/>
                <a:cs typeface="Gill Sans"/>
                <a:sym typeface="Gill Sans"/>
              </a:defRPr>
            </a:pPr>
            <a:r>
              <a:t>Hours may vary.  Generally, early afternoon until the end of daily practices/games.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06" name="Shape 306"/>
          <p:cNvSpPr/>
          <p:nvPr>
            <p:ph type="body" idx="4294967295"/>
          </p:nvPr>
        </p:nvSpPr>
        <p:spPr>
          <a:xfrm>
            <a:off x="650875" y="2394479"/>
            <a:ext cx="11703050" cy="6437313"/>
          </a:xfrm>
          <a:prstGeom prst="rect">
            <a:avLst/>
          </a:prstGeom>
        </p:spPr>
        <p:txBody>
          <a:bodyPr lIns="65022" tIns="65022" rIns="65022" bIns="65022">
            <a:normAutofit fontScale="100000" lnSpcReduction="0"/>
          </a:bodyPr>
          <a:lstStyle/>
          <a:p>
            <a:pPr marL="519112" indent="-363537" algn="l">
              <a:spcBef>
                <a:spcPts val="500"/>
              </a:spcBef>
              <a:buClr>
                <a:srgbClr val="FFFFFF"/>
              </a:buClr>
              <a:buSzPct val="68000"/>
              <a:buFont typeface="Wingdings 3"/>
              <a:buChar char=""/>
              <a:defRPr sz="4300">
                <a:solidFill>
                  <a:srgbClr val="FFFFFF"/>
                </a:solidFill>
              </a:defRPr>
            </a:pPr>
            <a:r>
              <a:t>Report injuries to me ASAP to help minimize missed time.</a:t>
            </a:r>
          </a:p>
          <a:p>
            <a:pPr marL="519112" indent="-363537" algn="l">
              <a:spcBef>
                <a:spcPts val="500"/>
              </a:spcBef>
              <a:buClr>
                <a:srgbClr val="FFFFFF"/>
              </a:buClr>
              <a:buSzPct val="68000"/>
              <a:buFont typeface="Wingdings 3"/>
              <a:buChar char=""/>
              <a:defRPr sz="4300">
                <a:solidFill>
                  <a:srgbClr val="FFFFFF"/>
                </a:solidFill>
              </a:defRPr>
            </a:pPr>
          </a:p>
          <a:p>
            <a:pPr marL="519112" indent="-363537" algn="l">
              <a:spcBef>
                <a:spcPts val="500"/>
              </a:spcBef>
              <a:buClr>
                <a:srgbClr val="FFFFFF"/>
              </a:buClr>
              <a:buSzPct val="68000"/>
              <a:buFont typeface="Wingdings 3"/>
              <a:buChar char=""/>
              <a:defRPr sz="4300">
                <a:solidFill>
                  <a:srgbClr val="FFFFFF"/>
                </a:solidFill>
              </a:defRPr>
            </a:pPr>
            <a:r>
              <a:t>Evaluation, treatment, rehab will be done on-campus as much as possible.</a:t>
            </a:r>
          </a:p>
        </p:txBody>
      </p:sp>
      <p:sp>
        <p:nvSpPr>
          <p:cNvPr id="307" name="Shape 307"/>
          <p:cNvSpPr/>
          <p:nvPr/>
        </p:nvSpPr>
        <p:spPr>
          <a:xfrm>
            <a:off x="761945" y="818006"/>
            <a:ext cx="6923198" cy="1170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sz="7400">
                <a:solidFill>
                  <a:srgbClr val="FFFFFF"/>
                </a:solidFill>
              </a:defRPr>
            </a:lvl1pPr>
          </a:lstStyle>
          <a:p>
            <a:pPr/>
            <a:r>
              <a:t>Reporting Injuries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09" name="Shape 309"/>
          <p:cNvSpPr/>
          <p:nvPr>
            <p:ph type="body" idx="4294967295"/>
          </p:nvPr>
        </p:nvSpPr>
        <p:spPr>
          <a:xfrm>
            <a:off x="650875" y="2106612"/>
            <a:ext cx="11703050" cy="6437313"/>
          </a:xfrm>
          <a:prstGeom prst="rect">
            <a:avLst/>
          </a:prstGeom>
        </p:spPr>
        <p:txBody>
          <a:bodyPr lIns="65022" tIns="65022" rIns="65022" bIns="65022">
            <a:normAutofit fontScale="100000" lnSpcReduction="0"/>
          </a:bodyPr>
          <a:lstStyle/>
          <a:p>
            <a:pPr marL="519112" indent="-363537" algn="l">
              <a:spcBef>
                <a:spcPts val="500"/>
              </a:spcBef>
              <a:buClr>
                <a:srgbClr val="FFFFFF"/>
              </a:buClr>
              <a:buSzPct val="68000"/>
              <a:buFont typeface="Wingdings 3"/>
              <a:buChar char=""/>
              <a:defRPr sz="4300">
                <a:solidFill>
                  <a:srgbClr val="FFFFFF"/>
                </a:solidFill>
              </a:defRPr>
            </a:pPr>
            <a:r>
              <a:t>Some injuries will need further evaluation and treatment</a:t>
            </a:r>
          </a:p>
          <a:p>
            <a:pPr marL="519112" indent="-363537" algn="l">
              <a:spcBef>
                <a:spcPts val="500"/>
              </a:spcBef>
              <a:buClr>
                <a:srgbClr val="FFFFFF"/>
              </a:buClr>
              <a:buSzPct val="68000"/>
              <a:buFont typeface="Wingdings 3"/>
              <a:buChar char=""/>
              <a:defRPr sz="4300">
                <a:solidFill>
                  <a:srgbClr val="FFFFFF"/>
                </a:solidFill>
              </a:defRPr>
            </a:pPr>
            <a:r>
              <a:t>Please contact me if you need a referral as I can help facilitate this</a:t>
            </a:r>
          </a:p>
          <a:p>
            <a:pPr marL="519112" indent="-363537" algn="l">
              <a:spcBef>
                <a:spcPts val="500"/>
              </a:spcBef>
              <a:buClr>
                <a:srgbClr val="FFFFFF"/>
              </a:buClr>
              <a:buSzPct val="68000"/>
              <a:buFont typeface="Wingdings 3"/>
              <a:buChar char=""/>
              <a:defRPr sz="4300">
                <a:solidFill>
                  <a:srgbClr val="FFFFFF"/>
                </a:solidFill>
              </a:defRPr>
            </a:pPr>
            <a:r>
              <a:t>When an athlete sees a doctor for an injury/illness that will affect sports, please let me know ASAP and get limitations and recommendations from the doctor </a:t>
            </a:r>
            <a:r>
              <a:rPr b="1"/>
              <a:t>in writing</a:t>
            </a:r>
          </a:p>
        </p:txBody>
      </p:sp>
      <p:sp>
        <p:nvSpPr>
          <p:cNvPr id="310" name="Shape 310"/>
          <p:cNvSpPr/>
          <p:nvPr/>
        </p:nvSpPr>
        <p:spPr>
          <a:xfrm>
            <a:off x="659750" y="617650"/>
            <a:ext cx="3501738" cy="1170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sz="7400">
                <a:solidFill>
                  <a:srgbClr val="FFFFFF"/>
                </a:solidFill>
              </a:defRPr>
            </a:lvl1pPr>
          </a:lstStyle>
          <a:p>
            <a:pPr/>
            <a:r>
              <a:t>Referrals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12" name="Shape 312"/>
          <p:cNvSpPr/>
          <p:nvPr>
            <p:ph type="body" idx="4294967295"/>
          </p:nvPr>
        </p:nvSpPr>
        <p:spPr>
          <a:xfrm>
            <a:off x="650875" y="2106612"/>
            <a:ext cx="11703050" cy="6437313"/>
          </a:xfrm>
          <a:prstGeom prst="rect">
            <a:avLst/>
          </a:prstGeom>
        </p:spPr>
        <p:txBody>
          <a:bodyPr lIns="65022" tIns="65022" rIns="65022" bIns="65022">
            <a:normAutofit fontScale="100000" lnSpcReduction="0"/>
          </a:bodyPr>
          <a:lstStyle/>
          <a:p>
            <a:pPr marL="519112" indent="-363537" algn="l">
              <a:spcBef>
                <a:spcPts val="500"/>
              </a:spcBef>
              <a:buClr>
                <a:srgbClr val="FFFFFF"/>
              </a:buClr>
              <a:buSzPct val="68000"/>
              <a:buFont typeface="Wingdings 3"/>
              <a:buChar char=""/>
              <a:defRPr sz="4300">
                <a:solidFill>
                  <a:srgbClr val="FFFFFF"/>
                </a:solidFill>
              </a:defRPr>
            </a:pPr>
            <a:r>
              <a:t>WI Act 172:</a:t>
            </a:r>
          </a:p>
          <a:p>
            <a:pPr lvl="1" marL="884237" indent="-323850" algn="l">
              <a:spcBef>
                <a:spcPts val="400"/>
              </a:spcBef>
              <a:buClr>
                <a:srgbClr val="FFFFFF"/>
              </a:buClr>
              <a:buSzPct val="100000"/>
              <a:buFont typeface="Verdana"/>
              <a:buChar char="◦"/>
              <a:defRPr sz="4300">
                <a:solidFill>
                  <a:srgbClr val="FFFFFF"/>
                </a:solidFill>
              </a:defRPr>
            </a:pPr>
            <a:r>
              <a:t>All athletes suspected of having a concussion, or exhibiting signs/symptoms must be cleared by a healthcare professional before returning to play.</a:t>
            </a:r>
          </a:p>
          <a:p>
            <a:pPr lvl="1" marL="884237" indent="-323850" algn="l">
              <a:spcBef>
                <a:spcPts val="400"/>
              </a:spcBef>
              <a:buClr>
                <a:srgbClr val="FF0000"/>
              </a:buClr>
              <a:buSzPct val="100000"/>
              <a:buFont typeface="Verdana"/>
              <a:buChar char="◦"/>
              <a:defRPr sz="4300">
                <a:solidFill>
                  <a:srgbClr val="FFFFFF"/>
                </a:solidFill>
              </a:defRPr>
            </a:pPr>
          </a:p>
          <a:p>
            <a:pPr marL="519112" indent="-363537" algn="l">
              <a:spcBef>
                <a:spcPts val="500"/>
              </a:spcBef>
              <a:buClr>
                <a:srgbClr val="FFFFFF"/>
              </a:buClr>
              <a:buSzPct val="68000"/>
              <a:buFont typeface="Wingdings 3"/>
              <a:buChar char=""/>
              <a:defRPr sz="4300">
                <a:solidFill>
                  <a:srgbClr val="FFFFFF"/>
                </a:solidFill>
              </a:defRPr>
            </a:pPr>
            <a:r>
              <a:t>Baseline testing</a:t>
            </a:r>
          </a:p>
          <a:p>
            <a:pPr lvl="1" marL="884237" indent="-323850" algn="l">
              <a:spcBef>
                <a:spcPts val="400"/>
              </a:spcBef>
              <a:buClr>
                <a:srgbClr val="FFFFFF"/>
              </a:buClr>
              <a:buSzPct val="100000"/>
              <a:buFont typeface="Verdana"/>
              <a:buChar char="◦"/>
              <a:defRPr sz="4300">
                <a:solidFill>
                  <a:srgbClr val="FFFFFF"/>
                </a:solidFill>
              </a:defRPr>
            </a:pPr>
            <a:r>
              <a:t>ImPACT testing</a:t>
            </a:r>
          </a:p>
        </p:txBody>
      </p:sp>
      <p:sp>
        <p:nvSpPr>
          <p:cNvPr id="313" name="Shape 313"/>
          <p:cNvSpPr/>
          <p:nvPr/>
        </p:nvSpPr>
        <p:spPr>
          <a:xfrm>
            <a:off x="735275" y="617650"/>
            <a:ext cx="4557177" cy="1170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sz="7400">
                <a:solidFill>
                  <a:srgbClr val="FFFFFF"/>
                </a:solidFill>
              </a:defRPr>
            </a:lvl1pPr>
          </a:lstStyle>
          <a:p>
            <a:pPr/>
            <a:r>
              <a:t>Concussion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2">
            <a:lumOff val="-8000"/>
          </a:schemeClr>
        </a:solidFill>
      </p:bgPr>
    </p:bg>
    <p:spTree>
      <p:nvGrpSpPr>
        <p:cNvPr id="1" name=""/>
        <p:cNvGrpSpPr/>
        <p:nvPr/>
      </p:nvGrpSpPr>
      <p:grpSpPr>
        <a:xfrm>
          <a:off x="0" y="0"/>
          <a:ext cx="0" cy="0"/>
          <a:chOff x="0" y="0"/>
          <a:chExt cx="0" cy="0"/>
        </a:xfrm>
      </p:grpSpPr>
      <p:sp>
        <p:nvSpPr>
          <p:cNvPr id="315" name="Shape 315"/>
          <p:cNvSpPr/>
          <p:nvPr>
            <p:ph type="body" idx="4294967295"/>
          </p:nvPr>
        </p:nvSpPr>
        <p:spPr>
          <a:xfrm>
            <a:off x="650875" y="2517775"/>
            <a:ext cx="11703050" cy="6392863"/>
          </a:xfrm>
          <a:prstGeom prst="rect">
            <a:avLst/>
          </a:prstGeom>
        </p:spPr>
        <p:txBody>
          <a:bodyPr lIns="65022" tIns="65022" rIns="65022" bIns="65022">
            <a:normAutofit fontScale="100000" lnSpcReduction="0"/>
          </a:bodyPr>
          <a:lstStyle/>
          <a:p>
            <a:pPr marL="519112" indent="-363537" algn="l">
              <a:spcBef>
                <a:spcPts val="500"/>
              </a:spcBef>
              <a:buClr>
                <a:srgbClr val="FFFFFF"/>
              </a:buClr>
              <a:buSzPct val="68000"/>
              <a:buFont typeface="Wingdings 3"/>
              <a:buChar char=""/>
              <a:defRPr sz="4300">
                <a:solidFill>
                  <a:srgbClr val="FFFFFF"/>
                </a:solidFill>
              </a:defRPr>
            </a:pPr>
            <a:r>
              <a:t>Fit into four categories </a:t>
            </a:r>
          </a:p>
          <a:p>
            <a:pPr marL="519112" indent="-363537" algn="l">
              <a:spcBef>
                <a:spcPts val="500"/>
              </a:spcBef>
              <a:buClr>
                <a:srgbClr val="FFFFFF"/>
              </a:buClr>
              <a:buSzPct val="68000"/>
              <a:buFont typeface="Wingdings 3"/>
              <a:buChar char=""/>
              <a:defRPr sz="4300">
                <a:solidFill>
                  <a:srgbClr val="FFFFFF"/>
                </a:solidFill>
              </a:defRPr>
            </a:pPr>
            <a:r>
              <a:t>If you/your child/your teammate exhibits any s/s, please have them report to the ATR for evaluation before returning to any activity</a:t>
            </a:r>
          </a:p>
        </p:txBody>
      </p:sp>
      <p:pic>
        <p:nvPicPr>
          <p:cNvPr id="316" name="image.png"/>
          <p:cNvPicPr>
            <a:picLocks noChangeAspect="1"/>
          </p:cNvPicPr>
          <p:nvPr/>
        </p:nvPicPr>
        <p:blipFill>
          <a:blip r:embed="rId2">
            <a:extLst/>
          </a:blip>
          <a:stretch>
            <a:fillRect/>
          </a:stretch>
        </p:blipFill>
        <p:spPr>
          <a:xfrm>
            <a:off x="1017587" y="5584825"/>
            <a:ext cx="10856913" cy="2566988"/>
          </a:xfrm>
          <a:prstGeom prst="rect">
            <a:avLst/>
          </a:prstGeom>
          <a:ln w="12700">
            <a:miter lim="400000"/>
          </a:ln>
        </p:spPr>
      </p:pic>
      <p:sp>
        <p:nvSpPr>
          <p:cNvPr id="317" name="Shape 317"/>
          <p:cNvSpPr/>
          <p:nvPr/>
        </p:nvSpPr>
        <p:spPr>
          <a:xfrm>
            <a:off x="434740" y="630350"/>
            <a:ext cx="11498094" cy="117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457200">
              <a:defRPr sz="7400">
                <a:solidFill>
                  <a:srgbClr val="FFFFFF"/>
                </a:solidFill>
              </a:defRPr>
            </a:lvl1pPr>
          </a:lstStyle>
          <a:p>
            <a:pPr/>
            <a:r>
              <a:t>Concussion: Signs/Symptoms</a:t>
            </a:r>
          </a:p>
        </p:txBody>
      </p:sp>
      <p:sp>
        <p:nvSpPr>
          <p:cNvPr id="318" name="Shape 318"/>
          <p:cNvSpPr/>
          <p:nvPr/>
        </p:nvSpPr>
        <p:spPr>
          <a:xfrm>
            <a:off x="-3551220" y="649636"/>
            <a:ext cx="2589471" cy="1170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sz="7400">
                <a:solidFill>
                  <a:srgbClr val="FFFFFF"/>
                </a:solidFill>
              </a:defRPr>
            </a:lvl1pPr>
          </a:lstStyle>
          <a:p>
            <a:pPr/>
            <a:r>
              <a:t>Consu</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itle &amp; Subtitle">
  <a:themeElements>
    <a:clrScheme name="Title &amp; Subtitle">
      <a:dk1>
        <a:srgbClr val="143263"/>
      </a:dk1>
      <a:lt1>
        <a:srgbClr val="635B4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Title &amp; Subtitle">
      <a:majorFont>
        <a:latin typeface="Helvetica"/>
        <a:ea typeface="Helvetica"/>
        <a:cs typeface="Helvetica"/>
      </a:majorFont>
      <a:minorFont>
        <a:latin typeface="Calibri"/>
        <a:ea typeface="Calibri"/>
        <a:cs typeface="Calibri"/>
      </a:minorFont>
    </a:fontScheme>
    <a:fmtScheme name="Title &amp; Sub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BCD9C"/>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itle &amp; Subtitle">
  <a:themeElements>
    <a:clrScheme name="Title &amp; Subtitl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Title &amp; Subtitle">
      <a:majorFont>
        <a:latin typeface="Helvetica"/>
        <a:ea typeface="Helvetica"/>
        <a:cs typeface="Helvetica"/>
      </a:majorFont>
      <a:minorFont>
        <a:latin typeface="Calibri"/>
        <a:ea typeface="Calibri"/>
        <a:cs typeface="Calibri"/>
      </a:minorFont>
    </a:fontScheme>
    <a:fmtScheme name="Title &amp; Sub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BCD9C"/>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143263"/>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